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8.xml" ContentType="application/vnd.openxmlformats-officedocument.presentationml.tags+xml"/>
  <Override PartName="/ppt/notesSlides/notesSlide1.xml" ContentType="application/vnd.openxmlformats-officedocument.presentationml.notesSlide+xml"/>
  <Override PartName="/ppt/tags/tag89.xml" ContentType="application/vnd.openxmlformats-officedocument.presentationml.tags+xml"/>
  <Override PartName="/ppt/notesSlides/notesSlide2.xml" ContentType="application/vnd.openxmlformats-officedocument.presentationml.notesSlide+xml"/>
  <Override PartName="/ppt/comments/modernComment_7FFFF7E1_43D6DE34.xml" ContentType="application/vnd.ms-powerpoint.comments+xml"/>
  <Override PartName="/ppt/comments/modernComment_7FFFF7E9_EBF67DA3.xml" ContentType="application/vnd.ms-powerpoint.comments+xml"/>
  <Override PartName="/ppt/comments/modernComment_7FFFF7ED_EE6E2BF6.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52" r:id="rId4"/>
  </p:sldMasterIdLst>
  <p:notesMasterIdLst>
    <p:notesMasterId r:id="rId15"/>
  </p:notesMasterIdLst>
  <p:handoutMasterIdLst>
    <p:handoutMasterId r:id="rId16"/>
  </p:handoutMasterIdLst>
  <p:sldIdLst>
    <p:sldId id="2147475840" r:id="rId5"/>
    <p:sldId id="2147481574" r:id="rId6"/>
    <p:sldId id="2147481568" r:id="rId7"/>
    <p:sldId id="2147476127" r:id="rId8"/>
    <p:sldId id="2147481571" r:id="rId9"/>
    <p:sldId id="2147481569" r:id="rId10"/>
    <p:sldId id="2147481577" r:id="rId11"/>
    <p:sldId id="2147481581" r:id="rId12"/>
    <p:sldId id="2147481584" r:id="rId13"/>
    <p:sldId id="2147481583" r:id="rId14"/>
  </p:sldIdLst>
  <p:sldSz cx="9144000" cy="5143500" type="screen16x9"/>
  <p:notesSz cx="6858000" cy="9144000"/>
  <p:embeddedFontLst>
    <p:embeddedFont>
      <p:font typeface="DM Serif Display" panose="020B0604020202020204" charset="0"/>
      <p:regular r:id="rId17"/>
      <p:italic r:id="rId18"/>
    </p:embeddedFont>
    <p:embeddedFont>
      <p:font typeface="Faktum" panose="020B0604020202020204" charset="0"/>
      <p:regular r:id="rId19"/>
      <p:bold r:id="rId20"/>
      <p:italic r:id="rId21"/>
      <p:boldItalic r:id="rId22"/>
    </p:embeddedFont>
  </p:embeddedFontLst>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elkommen" id="{2171E2AF-56B1-423F-8EBA-379AF570DD73}">
          <p14:sldIdLst>
            <p14:sldId id="2147475840"/>
            <p14:sldId id="2147481574"/>
            <p14:sldId id="2147481568"/>
            <p14:sldId id="2147476127"/>
            <p14:sldId id="2147481571"/>
            <p14:sldId id="2147481569"/>
            <p14:sldId id="2147481577"/>
            <p14:sldId id="2147481581"/>
            <p14:sldId id="2147481584"/>
            <p14:sldId id="2147481583"/>
          </p14:sldIdLst>
        </p14:section>
      </p14:sectionLst>
    </p:ext>
    <p:ext uri="{EFAFB233-063F-42B5-8137-9DF3F51BA10A}">
      <p15:sldGuideLst xmlns:p15="http://schemas.microsoft.com/office/powerpoint/2012/main">
        <p15:guide id="1" orient="horz" pos="2796">
          <p15:clr>
            <a:srgbClr val="A4A3A4"/>
          </p15:clr>
        </p15:guide>
        <p15:guide id="2" orient="horz" pos="2028">
          <p15:clr>
            <a:srgbClr val="A4A3A4"/>
          </p15:clr>
        </p15:guide>
        <p15:guide id="3" orient="horz" pos="209">
          <p15:clr>
            <a:srgbClr val="A4A3A4"/>
          </p15:clr>
        </p15:guide>
        <p15:guide id="4" orient="horz" pos="1654">
          <p15:clr>
            <a:srgbClr val="A4A3A4"/>
          </p15:clr>
        </p15:guide>
        <p15:guide id="5" orient="horz" pos="3130">
          <p15:clr>
            <a:srgbClr val="A4A3A4"/>
          </p15:clr>
        </p15:guide>
        <p15:guide id="6" orient="horz" pos="831">
          <p15:clr>
            <a:srgbClr val="A4A3A4"/>
          </p15:clr>
        </p15:guide>
        <p15:guide id="7" orient="horz" pos="1712">
          <p15:clr>
            <a:srgbClr val="A4A3A4"/>
          </p15:clr>
        </p15:guide>
        <p15:guide id="8" orient="horz" pos="273">
          <p15:clr>
            <a:srgbClr val="A4A3A4"/>
          </p15:clr>
        </p15:guide>
        <p15:guide id="9" orient="horz" pos="714">
          <p15:clr>
            <a:srgbClr val="A4A3A4"/>
          </p15:clr>
        </p15:guide>
        <p15:guide id="10" orient="horz" pos="1098">
          <p15:clr>
            <a:srgbClr val="A4A3A4"/>
          </p15:clr>
        </p15:guide>
        <p15:guide id="11" pos="2788">
          <p15:clr>
            <a:srgbClr val="A4A3A4"/>
          </p15:clr>
        </p15:guide>
        <p15:guide id="12" pos="5660">
          <p15:clr>
            <a:srgbClr val="A4A3A4"/>
          </p15:clr>
        </p15:guide>
        <p15:guide id="13" pos="207">
          <p15:clr>
            <a:srgbClr val="A4A3A4"/>
          </p15:clr>
        </p15:guide>
        <p15:guide id="14" pos="111">
          <p15:clr>
            <a:srgbClr val="A4A3A4"/>
          </p15:clr>
        </p15:guide>
        <p15:guide id="15" pos="3881">
          <p15:clr>
            <a:srgbClr val="A4A3A4"/>
          </p15:clr>
        </p15:guide>
        <p15:guide id="16" pos="2969">
          <p15:clr>
            <a:srgbClr val="A4A3A4"/>
          </p15:clr>
        </p15:guide>
        <p15:guide id="17" pos="3497">
          <p15:clr>
            <a:srgbClr val="A4A3A4"/>
          </p15:clr>
        </p15:guide>
        <p15:guide id="18" pos="5465">
          <p15:clr>
            <a:srgbClr val="A4A3A4"/>
          </p15:clr>
        </p15:guide>
        <p15:guide id="19" pos="4409">
          <p15:clr>
            <a:srgbClr val="A4A3A4"/>
          </p15:clr>
        </p15:guide>
        <p15:guide id="20" pos="4025">
          <p15:clr>
            <a:srgbClr val="A4A3A4"/>
          </p15:clr>
        </p15:guide>
        <p15:guide id="21" pos="4553">
          <p15:clr>
            <a:srgbClr val="A4A3A4"/>
          </p15:clr>
        </p15:guide>
        <p15:guide id="22" pos="4937">
          <p15:clr>
            <a:srgbClr val="A4A3A4"/>
          </p15:clr>
        </p15:guide>
        <p15:guide id="23" pos="5081">
          <p15:clr>
            <a:srgbClr val="A4A3A4"/>
          </p15:clr>
        </p15:guide>
        <p15:guide id="24" pos="3353">
          <p15:clr>
            <a:srgbClr val="A4A3A4"/>
          </p15:clr>
        </p15:guide>
      </p15:sldGuideLst>
    </p:ext>
    <p:ext uri="{2D200454-40CA-4A62-9FC3-DE9A4176ACB9}">
      <p15:notesGuideLst xmlns:p15="http://schemas.microsoft.com/office/powerpoint/2012/main">
        <p15:guide id="1" orient="horz" pos="2880">
          <p15:clr>
            <a:srgbClr val="A4A3A4"/>
          </p15:clr>
        </p15:guide>
        <p15:guide id="2" pos="42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DEF11-D8CF-1930-C8F3-A6DC3D422051}" name="Camilla Starup | Viegand Maagøe" initials="CM" userId="S::cst@viegandmaagoe.dk::2b21b0c2-8158-4394-b9b8-9452c970e5a3" providerId="AD"/>
  <p188:author id="{C21F433C-9865-65B5-78A6-7971D4AC7AEA}" name="Astrid Kirk Øxenvad" initials="AK" userId="S::aox@viegandmaagoe.dk::23bc3623-f5e1-42ee-a821-1a4f98bc25e0" providerId="AD"/>
  <p188:author id="{12B68D4B-CD48-4791-3203-698ED101CE96}" name="Aleksander Samuel" initials="AS" userId="S::asa@viegandmaagoe.dk::af049d67-bf38-49b4-b612-a07b916abf6a" providerId="AD"/>
  <p188:author id="{9C16EEA2-CE0D-FB11-4B74-66E8357EFE11}" name="Caroline Koustrup Duus" initials="CK" userId="S::cdu@viegandmaagoe.dk::7419e758-01e8-4baa-8f69-e1a4812b2d2c" providerId="AD"/>
  <p188:author id="{26B27BDC-CBCF-DA45-0EDC-9C4FC9D74632}" name="Christopher Sonne Ravn | Viegand Maagøe" initials="CSR|VM" userId="S::chr@viegandmaagoe.dk::cda7ae2c-f00d-4a38-a754-4d2d27f9ee45" providerId="AD"/>
  <p188:author id="{99945DFA-1001-BA20-01D2-EDA75F1C56E4}" name="Gro Liva Kardel" initials="GK" userId="S::gka@viegandmaagoe.dk::bcb5450a-9687-49f8-bf59-6fc278c30f3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kob Volf  | Viegand Maagøe" initials="jvo" lastIdx="2" clrIdx="0">
    <p:extLst>
      <p:ext uri="{19B8F6BF-5375-455C-9EA6-DF929625EA0E}">
        <p15:presenceInfo xmlns:p15="http://schemas.microsoft.com/office/powerpoint/2012/main" userId="Jakob Volf  | Viegand Maagøe" providerId="None"/>
      </p:ext>
    </p:extLst>
  </p:cmAuthor>
  <p:cmAuthor id="2" name="Marianne Hartz Thomas | Viegand Maagøe" initials="MHT|VM" lastIdx="1" clrIdx="1">
    <p:extLst>
      <p:ext uri="{19B8F6BF-5375-455C-9EA6-DF929625EA0E}">
        <p15:presenceInfo xmlns:p15="http://schemas.microsoft.com/office/powerpoint/2012/main" userId="S::mht@viegandmaagoe.dk::1e94de0c-8a76-425f-bddc-15597353be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148D"/>
    <a:srgbClr val="1D263F"/>
    <a:srgbClr val="C7E4FF"/>
    <a:srgbClr val="0078E1"/>
    <a:srgbClr val="54AFFF"/>
    <a:srgbClr val="22323F"/>
    <a:srgbClr val="002661"/>
    <a:srgbClr val="012461"/>
    <a:srgbClr val="00307C"/>
    <a:srgbClr val="004DC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8BC11-51E1-F237-CE2D-BF927364E46A}" v="1" dt="2025-06-19T07:58:26.432"/>
    <p1510:client id="{AECA444C-00E9-CE4B-A09F-84E9EDEA82AA}" v="30" dt="2025-06-18T12:48:14.731"/>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yst layout 1 - Markerin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llemlayout 3 - Marker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796"/>
        <p:guide orient="horz" pos="2028"/>
        <p:guide orient="horz" pos="209"/>
        <p:guide orient="horz" pos="1654"/>
        <p:guide orient="horz" pos="3130"/>
        <p:guide orient="horz" pos="831"/>
        <p:guide orient="horz" pos="1712"/>
        <p:guide orient="horz" pos="273"/>
        <p:guide orient="horz" pos="714"/>
        <p:guide orient="horz" pos="1098"/>
        <p:guide pos="2788"/>
        <p:guide pos="5660"/>
        <p:guide pos="207"/>
        <p:guide pos="111"/>
        <p:guide pos="3881"/>
        <p:guide pos="2969"/>
        <p:guide pos="3497"/>
        <p:guide pos="5465"/>
        <p:guide pos="4409"/>
        <p:guide pos="4025"/>
        <p:guide pos="4553"/>
        <p:guide pos="4937"/>
        <p:guide pos="5081"/>
        <p:guide pos="3353"/>
      </p:guideLst>
    </p:cSldViewPr>
  </p:slideViewPr>
  <p:notesViewPr>
    <p:cSldViewPr snapToGrid="0">
      <p:cViewPr>
        <p:scale>
          <a:sx n="1" d="2"/>
          <a:sy n="1" d="2"/>
        </p:scale>
        <p:origin x="0" y="0"/>
      </p:cViewPr>
      <p:guideLst>
        <p:guide orient="horz" pos="2880"/>
        <p:guide pos="4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trid Kirk Øxenvad" userId="S::aox@viegandmaagoe.dk::23bc3623-f5e1-42ee-a821-1a4f98bc25e0" providerId="AD" clId="Web-{F8A3E320-C524-32D8-B0E7-001F581E15BE}"/>
    <pc:docChg chg="modSld">
      <pc:chgData name="Astrid Kirk Øxenvad" userId="S::aox@viegandmaagoe.dk::23bc3623-f5e1-42ee-a821-1a4f98bc25e0" providerId="AD" clId="Web-{F8A3E320-C524-32D8-B0E7-001F581E15BE}" dt="2025-06-16T11:44:47.046" v="1" actId="20577"/>
      <pc:docMkLst>
        <pc:docMk/>
      </pc:docMkLst>
      <pc:sldChg chg="modSp">
        <pc:chgData name="Astrid Kirk Øxenvad" userId="S::aox@viegandmaagoe.dk::23bc3623-f5e1-42ee-a821-1a4f98bc25e0" providerId="AD" clId="Web-{F8A3E320-C524-32D8-B0E7-001F581E15BE}" dt="2025-06-16T11:44:47.046" v="1" actId="20577"/>
        <pc:sldMkLst>
          <pc:docMk/>
          <pc:sldMk cId="3958799779" sldId="2147481577"/>
        </pc:sldMkLst>
        <pc:spChg chg="mod">
          <ac:chgData name="Astrid Kirk Øxenvad" userId="S::aox@viegandmaagoe.dk::23bc3623-f5e1-42ee-a821-1a4f98bc25e0" providerId="AD" clId="Web-{F8A3E320-C524-32D8-B0E7-001F581E15BE}" dt="2025-06-16T11:44:47.046" v="1" actId="20577"/>
          <ac:spMkLst>
            <pc:docMk/>
            <pc:sldMk cId="3958799779" sldId="2147481577"/>
            <ac:spMk id="5" creationId="{EE6E7E7C-3B26-A6BF-62A3-7E959323CB15}"/>
          </ac:spMkLst>
        </pc:spChg>
      </pc:sldChg>
    </pc:docChg>
  </pc:docChgLst>
  <pc:docChgLst>
    <pc:chgData name="Sune Kliborg Lynge" userId="c9fb2d69-221a-401d-b467-06ccd35a0246" providerId="ADAL" clId="{AECA444C-00E9-CE4B-A09F-84E9EDEA82AA}"/>
    <pc:docChg chg="undo custSel addSld delSld modSld sldOrd modSection">
      <pc:chgData name="Sune Kliborg Lynge" userId="c9fb2d69-221a-401d-b467-06ccd35a0246" providerId="ADAL" clId="{AECA444C-00E9-CE4B-A09F-84E9EDEA82AA}" dt="2025-06-18T12:47:26.528" v="364" actId="207"/>
      <pc:docMkLst>
        <pc:docMk/>
      </pc:docMkLst>
      <pc:sldChg chg="addSp delSp modSp mod">
        <pc:chgData name="Sune Kliborg Lynge" userId="c9fb2d69-221a-401d-b467-06ccd35a0246" providerId="ADAL" clId="{AECA444C-00E9-CE4B-A09F-84E9EDEA82AA}" dt="2025-06-18T12:01:39.458" v="332" actId="18131"/>
        <pc:sldMkLst>
          <pc:docMk/>
          <pc:sldMk cId="836176520" sldId="2147475840"/>
        </pc:sldMkLst>
        <pc:spChg chg="del">
          <ac:chgData name="Sune Kliborg Lynge" userId="c9fb2d69-221a-401d-b467-06ccd35a0246" providerId="ADAL" clId="{AECA444C-00E9-CE4B-A09F-84E9EDEA82AA}" dt="2025-06-18T10:44:01.564" v="2" actId="478"/>
          <ac:spMkLst>
            <pc:docMk/>
            <pc:sldMk cId="836176520" sldId="2147475840"/>
            <ac:spMk id="2" creationId="{9EF31EA1-2F36-8027-A858-F0757CBA196C}"/>
          </ac:spMkLst>
        </pc:spChg>
        <pc:spChg chg="mod">
          <ac:chgData name="Sune Kliborg Lynge" userId="c9fb2d69-221a-401d-b467-06ccd35a0246" providerId="ADAL" clId="{AECA444C-00E9-CE4B-A09F-84E9EDEA82AA}" dt="2025-06-18T10:44:30.928" v="8" actId="255"/>
          <ac:spMkLst>
            <pc:docMk/>
            <pc:sldMk cId="836176520" sldId="2147475840"/>
            <ac:spMk id="3" creationId="{EBAE1CE2-CB38-4FD0-0D69-094B6379F704}"/>
          </ac:spMkLst>
        </pc:spChg>
        <pc:spChg chg="add del mod">
          <ac:chgData name="Sune Kliborg Lynge" userId="c9fb2d69-221a-401d-b467-06ccd35a0246" providerId="ADAL" clId="{AECA444C-00E9-CE4B-A09F-84E9EDEA82AA}" dt="2025-06-18T10:44:08.688" v="3" actId="478"/>
          <ac:spMkLst>
            <pc:docMk/>
            <pc:sldMk cId="836176520" sldId="2147475840"/>
            <ac:spMk id="7" creationId="{8BE05953-C00A-E3C8-5905-5652187A0FB0}"/>
          </ac:spMkLst>
        </pc:spChg>
        <pc:picChg chg="mod modCrop">
          <ac:chgData name="Sune Kliborg Lynge" userId="c9fb2d69-221a-401d-b467-06ccd35a0246" providerId="ADAL" clId="{AECA444C-00E9-CE4B-A09F-84E9EDEA82AA}" dt="2025-06-18T12:01:39.458" v="332" actId="18131"/>
          <ac:picMkLst>
            <pc:docMk/>
            <pc:sldMk cId="836176520" sldId="2147475840"/>
            <ac:picMk id="10" creationId="{C4CFA770-D6FE-54C6-4486-D3124070C338}"/>
          </ac:picMkLst>
        </pc:picChg>
      </pc:sldChg>
      <pc:sldChg chg="addSp delSp modSp mod modClrScheme chgLayout">
        <pc:chgData name="Sune Kliborg Lynge" userId="c9fb2d69-221a-401d-b467-06ccd35a0246" providerId="ADAL" clId="{AECA444C-00E9-CE4B-A09F-84E9EDEA82AA}" dt="2025-06-18T11:42:00.857" v="273" actId="207"/>
        <pc:sldMkLst>
          <pc:docMk/>
          <pc:sldMk cId="1252224218" sldId="2147476127"/>
        </pc:sldMkLst>
        <pc:spChg chg="mod ord">
          <ac:chgData name="Sune Kliborg Lynge" userId="c9fb2d69-221a-401d-b467-06ccd35a0246" providerId="ADAL" clId="{AECA444C-00E9-CE4B-A09F-84E9EDEA82AA}" dt="2025-06-18T11:11:21.433" v="43" actId="700"/>
          <ac:spMkLst>
            <pc:docMk/>
            <pc:sldMk cId="1252224218" sldId="2147476127"/>
            <ac:spMk id="2" creationId="{5C14BB6A-A4C4-4912-A165-E2F488F52EAC}"/>
          </ac:spMkLst>
        </pc:spChg>
        <pc:spChg chg="add del mod ord">
          <ac:chgData name="Sune Kliborg Lynge" userId="c9fb2d69-221a-401d-b467-06ccd35a0246" providerId="ADAL" clId="{AECA444C-00E9-CE4B-A09F-84E9EDEA82AA}" dt="2025-06-18T11:11:04.591" v="40" actId="700"/>
          <ac:spMkLst>
            <pc:docMk/>
            <pc:sldMk cId="1252224218" sldId="2147476127"/>
            <ac:spMk id="3" creationId="{09EA5DA3-7156-EE30-BAE5-3B8D97E7A302}"/>
          </ac:spMkLst>
        </pc:spChg>
        <pc:spChg chg="add del mod ord">
          <ac:chgData name="Sune Kliborg Lynge" userId="c9fb2d69-221a-401d-b467-06ccd35a0246" providerId="ADAL" clId="{AECA444C-00E9-CE4B-A09F-84E9EDEA82AA}" dt="2025-06-18T11:11:04.591" v="40" actId="700"/>
          <ac:spMkLst>
            <pc:docMk/>
            <pc:sldMk cId="1252224218" sldId="2147476127"/>
            <ac:spMk id="4" creationId="{4DB88721-7327-8C0D-6920-53B93ED8EA52}"/>
          </ac:spMkLst>
        </pc:spChg>
        <pc:spChg chg="add del mod ord">
          <ac:chgData name="Sune Kliborg Lynge" userId="c9fb2d69-221a-401d-b467-06ccd35a0246" providerId="ADAL" clId="{AECA444C-00E9-CE4B-A09F-84E9EDEA82AA}" dt="2025-06-18T11:11:04.591" v="40" actId="700"/>
          <ac:spMkLst>
            <pc:docMk/>
            <pc:sldMk cId="1252224218" sldId="2147476127"/>
            <ac:spMk id="5" creationId="{69E70D74-153D-D1EA-3548-AAEB1CA75BDD}"/>
          </ac:spMkLst>
        </pc:spChg>
        <pc:spChg chg="add del mod ord">
          <ac:chgData name="Sune Kliborg Lynge" userId="c9fb2d69-221a-401d-b467-06ccd35a0246" providerId="ADAL" clId="{AECA444C-00E9-CE4B-A09F-84E9EDEA82AA}" dt="2025-06-18T11:11:04.591" v="40" actId="700"/>
          <ac:spMkLst>
            <pc:docMk/>
            <pc:sldMk cId="1252224218" sldId="2147476127"/>
            <ac:spMk id="6" creationId="{C8621401-FC9B-6F55-E0F8-E64F9BB1AA00}"/>
          </ac:spMkLst>
        </pc:spChg>
        <pc:spChg chg="add del mod ord">
          <ac:chgData name="Sune Kliborg Lynge" userId="c9fb2d69-221a-401d-b467-06ccd35a0246" providerId="ADAL" clId="{AECA444C-00E9-CE4B-A09F-84E9EDEA82AA}" dt="2025-06-18T11:11:04.591" v="40" actId="700"/>
          <ac:spMkLst>
            <pc:docMk/>
            <pc:sldMk cId="1252224218" sldId="2147476127"/>
            <ac:spMk id="8" creationId="{A5FE684D-251C-917A-E5C4-6793AFEC3821}"/>
          </ac:spMkLst>
        </pc:spChg>
        <pc:spChg chg="add del mod ord">
          <ac:chgData name="Sune Kliborg Lynge" userId="c9fb2d69-221a-401d-b467-06ccd35a0246" providerId="ADAL" clId="{AECA444C-00E9-CE4B-A09F-84E9EDEA82AA}" dt="2025-06-18T11:11:04.591" v="40" actId="700"/>
          <ac:spMkLst>
            <pc:docMk/>
            <pc:sldMk cId="1252224218" sldId="2147476127"/>
            <ac:spMk id="9" creationId="{07984AC8-5568-ADBB-8179-EA6236EF9EB8}"/>
          </ac:spMkLst>
        </pc:spChg>
        <pc:spChg chg="add del mod ord">
          <ac:chgData name="Sune Kliborg Lynge" userId="c9fb2d69-221a-401d-b467-06ccd35a0246" providerId="ADAL" clId="{AECA444C-00E9-CE4B-A09F-84E9EDEA82AA}" dt="2025-06-18T11:11:04.591" v="40" actId="700"/>
          <ac:spMkLst>
            <pc:docMk/>
            <pc:sldMk cId="1252224218" sldId="2147476127"/>
            <ac:spMk id="10" creationId="{3FCA1867-808B-5F88-E02C-22ADF2EBD7F2}"/>
          </ac:spMkLst>
        </pc:spChg>
        <pc:spChg chg="add del mod ord">
          <ac:chgData name="Sune Kliborg Lynge" userId="c9fb2d69-221a-401d-b467-06ccd35a0246" providerId="ADAL" clId="{AECA444C-00E9-CE4B-A09F-84E9EDEA82AA}" dt="2025-06-18T11:11:04.591" v="40" actId="700"/>
          <ac:spMkLst>
            <pc:docMk/>
            <pc:sldMk cId="1252224218" sldId="2147476127"/>
            <ac:spMk id="11" creationId="{3D7FA4D0-5F72-4166-D7A6-515E870EB8F6}"/>
          </ac:spMkLst>
        </pc:spChg>
        <pc:spChg chg="add mod ord">
          <ac:chgData name="Sune Kliborg Lynge" userId="c9fb2d69-221a-401d-b467-06ccd35a0246" providerId="ADAL" clId="{AECA444C-00E9-CE4B-A09F-84E9EDEA82AA}" dt="2025-06-18T11:11:59.035" v="55" actId="20577"/>
          <ac:spMkLst>
            <pc:docMk/>
            <pc:sldMk cId="1252224218" sldId="2147476127"/>
            <ac:spMk id="12" creationId="{1F626172-2E2F-7178-5ED9-8DB724ABE9F0}"/>
          </ac:spMkLst>
        </pc:spChg>
        <pc:spChg chg="mod ord">
          <ac:chgData name="Sune Kliborg Lynge" userId="c9fb2d69-221a-401d-b467-06ccd35a0246" providerId="ADAL" clId="{AECA444C-00E9-CE4B-A09F-84E9EDEA82AA}" dt="2025-06-18T11:11:50.037" v="50"/>
          <ac:spMkLst>
            <pc:docMk/>
            <pc:sldMk cId="1252224218" sldId="2147476127"/>
            <ac:spMk id="13" creationId="{55D35317-0C5F-A7E9-137A-9032013168F0}"/>
          </ac:spMkLst>
        </pc:spChg>
        <pc:spChg chg="add mod ord">
          <ac:chgData name="Sune Kliborg Lynge" userId="c9fb2d69-221a-401d-b467-06ccd35a0246" providerId="ADAL" clId="{AECA444C-00E9-CE4B-A09F-84E9EDEA82AA}" dt="2025-06-18T11:42:00.857" v="273" actId="207"/>
          <ac:spMkLst>
            <pc:docMk/>
            <pc:sldMk cId="1252224218" sldId="2147476127"/>
            <ac:spMk id="14" creationId="{DD1515B3-D179-5F00-7D71-AC8A15C2AE03}"/>
          </ac:spMkLst>
        </pc:spChg>
        <pc:spChg chg="add mod">
          <ac:chgData name="Sune Kliborg Lynge" userId="c9fb2d69-221a-401d-b467-06ccd35a0246" providerId="ADAL" clId="{AECA444C-00E9-CE4B-A09F-84E9EDEA82AA}" dt="2025-06-18T11:13:32.825" v="76" actId="21"/>
          <ac:spMkLst>
            <pc:docMk/>
            <pc:sldMk cId="1252224218" sldId="2147476127"/>
            <ac:spMk id="15" creationId="{AB71A446-064A-10DB-BEC2-6C530446FF31}"/>
          </ac:spMkLst>
        </pc:spChg>
        <pc:spChg chg="add mod">
          <ac:chgData name="Sune Kliborg Lynge" userId="c9fb2d69-221a-401d-b467-06ccd35a0246" providerId="ADAL" clId="{AECA444C-00E9-CE4B-A09F-84E9EDEA82AA}" dt="2025-06-18T11:14:54.842" v="88" actId="1076"/>
          <ac:spMkLst>
            <pc:docMk/>
            <pc:sldMk cId="1252224218" sldId="2147476127"/>
            <ac:spMk id="17" creationId="{AAF3680D-80ED-19B3-570B-9077ABCC8923}"/>
          </ac:spMkLst>
        </pc:spChg>
        <pc:spChg chg="add mod">
          <ac:chgData name="Sune Kliborg Lynge" userId="c9fb2d69-221a-401d-b467-06ccd35a0246" providerId="ADAL" clId="{AECA444C-00E9-CE4B-A09F-84E9EDEA82AA}" dt="2025-06-18T11:15:05.316" v="91" actId="1076"/>
          <ac:spMkLst>
            <pc:docMk/>
            <pc:sldMk cId="1252224218" sldId="2147476127"/>
            <ac:spMk id="18" creationId="{2D328F19-77ED-3F29-D413-765C958522C0}"/>
          </ac:spMkLst>
        </pc:spChg>
        <pc:spChg chg="add mod">
          <ac:chgData name="Sune Kliborg Lynge" userId="c9fb2d69-221a-401d-b467-06ccd35a0246" providerId="ADAL" clId="{AECA444C-00E9-CE4B-A09F-84E9EDEA82AA}" dt="2025-06-18T11:15:01.127" v="90" actId="1076"/>
          <ac:spMkLst>
            <pc:docMk/>
            <pc:sldMk cId="1252224218" sldId="2147476127"/>
            <ac:spMk id="19" creationId="{20482819-1002-90B7-5E57-DFC387038C0A}"/>
          </ac:spMkLst>
        </pc:spChg>
        <pc:spChg chg="mod">
          <ac:chgData name="Sune Kliborg Lynge" userId="c9fb2d69-221a-401d-b467-06ccd35a0246" providerId="ADAL" clId="{AECA444C-00E9-CE4B-A09F-84E9EDEA82AA}" dt="2025-06-18T11:13:18.328" v="72" actId="21"/>
          <ac:spMkLst>
            <pc:docMk/>
            <pc:sldMk cId="1252224218" sldId="2147476127"/>
            <ac:spMk id="20" creationId="{C93D3E29-F1B4-C2DF-B098-35B0C0A75E34}"/>
          </ac:spMkLst>
        </pc:spChg>
        <pc:spChg chg="mod">
          <ac:chgData name="Sune Kliborg Lynge" userId="c9fb2d69-221a-401d-b467-06ccd35a0246" providerId="ADAL" clId="{AECA444C-00E9-CE4B-A09F-84E9EDEA82AA}" dt="2025-06-18T11:12:59.754" v="59" actId="21"/>
          <ac:spMkLst>
            <pc:docMk/>
            <pc:sldMk cId="1252224218" sldId="2147476127"/>
            <ac:spMk id="23" creationId="{911FFD1E-4BC3-03CC-0AE1-CD1B1DA02ED3}"/>
          </ac:spMkLst>
        </pc:spChg>
        <pc:spChg chg="del mod">
          <ac:chgData name="Sune Kliborg Lynge" userId="c9fb2d69-221a-401d-b467-06ccd35a0246" providerId="ADAL" clId="{AECA444C-00E9-CE4B-A09F-84E9EDEA82AA}" dt="2025-06-18T11:11:55.723" v="53" actId="478"/>
          <ac:spMkLst>
            <pc:docMk/>
            <pc:sldMk cId="1252224218" sldId="2147476127"/>
            <ac:spMk id="25" creationId="{624166B7-7F2F-4915-D355-FC4751C5EFED}"/>
          </ac:spMkLst>
        </pc:spChg>
        <pc:spChg chg="mod">
          <ac:chgData name="Sune Kliborg Lynge" userId="c9fb2d69-221a-401d-b467-06ccd35a0246" providerId="ADAL" clId="{AECA444C-00E9-CE4B-A09F-84E9EDEA82AA}" dt="2025-06-18T11:11:39.863" v="46" actId="21"/>
          <ac:spMkLst>
            <pc:docMk/>
            <pc:sldMk cId="1252224218" sldId="2147476127"/>
            <ac:spMk id="27" creationId="{EAE61C9F-0888-B277-3CD5-8784F9E80CC8}"/>
          </ac:spMkLst>
        </pc:spChg>
        <pc:picChg chg="add mod">
          <ac:chgData name="Sune Kliborg Lynge" userId="c9fb2d69-221a-401d-b467-06ccd35a0246" providerId="ADAL" clId="{AECA444C-00E9-CE4B-A09F-84E9EDEA82AA}" dt="2025-06-18T11:15:08.650" v="92" actId="1076"/>
          <ac:picMkLst>
            <pc:docMk/>
            <pc:sldMk cId="1252224218" sldId="2147476127"/>
            <ac:picMk id="16" creationId="{F65DC749-4752-8778-3D73-D086BB9F4576}"/>
          </ac:picMkLst>
        </pc:picChg>
      </pc:sldChg>
      <pc:sldChg chg="addSp delSp modSp mod modClrScheme chgLayout">
        <pc:chgData name="Sune Kliborg Lynge" userId="c9fb2d69-221a-401d-b467-06ccd35a0246" providerId="ADAL" clId="{AECA444C-00E9-CE4B-A09F-84E9EDEA82AA}" dt="2025-06-18T12:47:26.528" v="364" actId="207"/>
        <pc:sldMkLst>
          <pc:docMk/>
          <pc:sldMk cId="1355450716" sldId="2147481568"/>
        </pc:sldMkLst>
        <pc:spChg chg="mod ord">
          <ac:chgData name="Sune Kliborg Lynge" userId="c9fb2d69-221a-401d-b467-06ccd35a0246" providerId="ADAL" clId="{AECA444C-00E9-CE4B-A09F-84E9EDEA82AA}" dt="2025-06-18T10:45:27.972" v="9" actId="700"/>
          <ac:spMkLst>
            <pc:docMk/>
            <pc:sldMk cId="1355450716" sldId="2147481568"/>
            <ac:spMk id="2" creationId="{E5FDEB8D-6168-4E8E-98A1-2B7ED0B96AE2}"/>
          </ac:spMkLst>
        </pc:spChg>
        <pc:spChg chg="del mod ord">
          <ac:chgData name="Sune Kliborg Lynge" userId="c9fb2d69-221a-401d-b467-06ccd35a0246" providerId="ADAL" clId="{AECA444C-00E9-CE4B-A09F-84E9EDEA82AA}" dt="2025-06-18T10:45:27.972" v="9" actId="700"/>
          <ac:spMkLst>
            <pc:docMk/>
            <pc:sldMk cId="1355450716" sldId="2147481568"/>
            <ac:spMk id="3" creationId="{D2B6645E-A166-9AC9-248C-BB044A0398C8}"/>
          </ac:spMkLst>
        </pc:spChg>
        <pc:spChg chg="mod ord">
          <ac:chgData name="Sune Kliborg Lynge" userId="c9fb2d69-221a-401d-b467-06ccd35a0246" providerId="ADAL" clId="{AECA444C-00E9-CE4B-A09F-84E9EDEA82AA}" dt="2025-06-18T10:45:27.972" v="9" actId="700"/>
          <ac:spMkLst>
            <pc:docMk/>
            <pc:sldMk cId="1355450716" sldId="2147481568"/>
            <ac:spMk id="4" creationId="{35AB0D3B-12E8-9888-E94A-7F67F56F17C2}"/>
          </ac:spMkLst>
        </pc:spChg>
        <pc:spChg chg="add mod ord">
          <ac:chgData name="Sune Kliborg Lynge" userId="c9fb2d69-221a-401d-b467-06ccd35a0246" providerId="ADAL" clId="{AECA444C-00E9-CE4B-A09F-84E9EDEA82AA}" dt="2025-06-18T12:47:26.528" v="364" actId="207"/>
          <ac:spMkLst>
            <pc:docMk/>
            <pc:sldMk cId="1355450716" sldId="2147481568"/>
            <ac:spMk id="6" creationId="{EA762D81-5D49-60B0-509C-A09F0272AF1C}"/>
          </ac:spMkLst>
        </pc:spChg>
        <pc:spChg chg="mod ord">
          <ac:chgData name="Sune Kliborg Lynge" userId="c9fb2d69-221a-401d-b467-06ccd35a0246" providerId="ADAL" clId="{AECA444C-00E9-CE4B-A09F-84E9EDEA82AA}" dt="2025-06-18T11:39:12.486" v="267" actId="20577"/>
          <ac:spMkLst>
            <pc:docMk/>
            <pc:sldMk cId="1355450716" sldId="2147481568"/>
            <ac:spMk id="12" creationId="{B55D0BE5-FF0A-03DB-AF0B-E2471F5B732B}"/>
          </ac:spMkLst>
        </pc:spChg>
        <pc:spChg chg="del mod">
          <ac:chgData name="Sune Kliborg Lynge" userId="c9fb2d69-221a-401d-b467-06ccd35a0246" providerId="ADAL" clId="{AECA444C-00E9-CE4B-A09F-84E9EDEA82AA}" dt="2025-06-18T11:06:04.241" v="13" actId="478"/>
          <ac:spMkLst>
            <pc:docMk/>
            <pc:sldMk cId="1355450716" sldId="2147481568"/>
            <ac:spMk id="15" creationId="{FC5EF719-B6B2-AEC3-B415-A591A28F07F9}"/>
          </ac:spMkLst>
        </pc:spChg>
        <pc:picChg chg="mod">
          <ac:chgData name="Sune Kliborg Lynge" userId="c9fb2d69-221a-401d-b467-06ccd35a0246" providerId="ADAL" clId="{AECA444C-00E9-CE4B-A09F-84E9EDEA82AA}" dt="2025-06-18T11:07:07.212" v="22" actId="14100"/>
          <ac:picMkLst>
            <pc:docMk/>
            <pc:sldMk cId="1355450716" sldId="2147481568"/>
            <ac:picMk id="21" creationId="{F104BEC1-B638-0255-32FD-B290FB193634}"/>
          </ac:picMkLst>
        </pc:picChg>
      </pc:sldChg>
      <pc:sldChg chg="addSp delSp modSp mod chgLayout">
        <pc:chgData name="Sune Kliborg Lynge" userId="c9fb2d69-221a-401d-b467-06ccd35a0246" providerId="ADAL" clId="{AECA444C-00E9-CE4B-A09F-84E9EDEA82AA}" dt="2025-06-18T11:25:34.181" v="152" actId="207"/>
        <pc:sldMkLst>
          <pc:docMk/>
          <pc:sldMk cId="1138155060" sldId="2147481569"/>
        </pc:sldMkLst>
        <pc:spChg chg="mod ord">
          <ac:chgData name="Sune Kliborg Lynge" userId="c9fb2d69-221a-401d-b467-06ccd35a0246" providerId="ADAL" clId="{AECA444C-00E9-CE4B-A09F-84E9EDEA82AA}" dt="2025-06-18T11:23:23.624" v="130" actId="700"/>
          <ac:spMkLst>
            <pc:docMk/>
            <pc:sldMk cId="1138155060" sldId="2147481569"/>
            <ac:spMk id="2" creationId="{2DAD73C0-6428-FCF1-69E7-6297B9AB62C8}"/>
          </ac:spMkLst>
        </pc:spChg>
        <pc:spChg chg="mod ord">
          <ac:chgData name="Sune Kliborg Lynge" userId="c9fb2d69-221a-401d-b467-06ccd35a0246" providerId="ADAL" clId="{AECA444C-00E9-CE4B-A09F-84E9EDEA82AA}" dt="2025-06-18T11:23:23.624" v="130" actId="700"/>
          <ac:spMkLst>
            <pc:docMk/>
            <pc:sldMk cId="1138155060" sldId="2147481569"/>
            <ac:spMk id="3" creationId="{0B05EFAF-76F0-2B03-7181-F6B6A5E63D98}"/>
          </ac:spMkLst>
        </pc:spChg>
        <pc:spChg chg="mod ord">
          <ac:chgData name="Sune Kliborg Lynge" userId="c9fb2d69-221a-401d-b467-06ccd35a0246" providerId="ADAL" clId="{AECA444C-00E9-CE4B-A09F-84E9EDEA82AA}" dt="2025-06-18T11:23:23.624" v="130" actId="700"/>
          <ac:spMkLst>
            <pc:docMk/>
            <pc:sldMk cId="1138155060" sldId="2147481569"/>
            <ac:spMk id="4" creationId="{0CDEEBD6-79A5-BE99-6BC7-D7CCAF827600}"/>
          </ac:spMkLst>
        </pc:spChg>
        <pc:spChg chg="mod ord">
          <ac:chgData name="Sune Kliborg Lynge" userId="c9fb2d69-221a-401d-b467-06ccd35a0246" providerId="ADAL" clId="{AECA444C-00E9-CE4B-A09F-84E9EDEA82AA}" dt="2025-06-18T11:23:23.624" v="130" actId="700"/>
          <ac:spMkLst>
            <pc:docMk/>
            <pc:sldMk cId="1138155060" sldId="2147481569"/>
            <ac:spMk id="5" creationId="{F6C101B6-6437-7778-E735-67CF551655B9}"/>
          </ac:spMkLst>
        </pc:spChg>
        <pc:spChg chg="mod ord">
          <ac:chgData name="Sune Kliborg Lynge" userId="c9fb2d69-221a-401d-b467-06ccd35a0246" providerId="ADAL" clId="{AECA444C-00E9-CE4B-A09F-84E9EDEA82AA}" dt="2025-06-18T11:25:34.181" v="152" actId="207"/>
          <ac:spMkLst>
            <pc:docMk/>
            <pc:sldMk cId="1138155060" sldId="2147481569"/>
            <ac:spMk id="6" creationId="{C36E4695-0258-F7B0-6853-4BBFDC31D77A}"/>
          </ac:spMkLst>
        </pc:spChg>
        <pc:spChg chg="add mod">
          <ac:chgData name="Sune Kliborg Lynge" userId="c9fb2d69-221a-401d-b467-06ccd35a0246" providerId="ADAL" clId="{AECA444C-00E9-CE4B-A09F-84E9EDEA82AA}" dt="2025-06-18T11:25:19.209" v="150" actId="1076"/>
          <ac:spMkLst>
            <pc:docMk/>
            <pc:sldMk cId="1138155060" sldId="2147481569"/>
            <ac:spMk id="7" creationId="{9FEF45D3-98A1-F628-8256-70714EB6D441}"/>
          </ac:spMkLst>
        </pc:spChg>
        <pc:spChg chg="del mod ord">
          <ac:chgData name="Sune Kliborg Lynge" userId="c9fb2d69-221a-401d-b467-06ccd35a0246" providerId="ADAL" clId="{AECA444C-00E9-CE4B-A09F-84E9EDEA82AA}" dt="2025-06-18T11:23:43.026" v="132" actId="478"/>
          <ac:spMkLst>
            <pc:docMk/>
            <pc:sldMk cId="1138155060" sldId="2147481569"/>
            <ac:spMk id="8" creationId="{2F691ACF-CD49-B3AA-3B88-3934B5A4D3FD}"/>
          </ac:spMkLst>
        </pc:spChg>
        <pc:spChg chg="add mod">
          <ac:chgData name="Sune Kliborg Lynge" userId="c9fb2d69-221a-401d-b467-06ccd35a0246" providerId="ADAL" clId="{AECA444C-00E9-CE4B-A09F-84E9EDEA82AA}" dt="2025-06-18T11:25:19.209" v="150" actId="1076"/>
          <ac:spMkLst>
            <pc:docMk/>
            <pc:sldMk cId="1138155060" sldId="2147481569"/>
            <ac:spMk id="9" creationId="{506E717E-18AF-AD77-E59F-8BCF90D1BF70}"/>
          </ac:spMkLst>
        </pc:spChg>
        <pc:spChg chg="mod ord">
          <ac:chgData name="Sune Kliborg Lynge" userId="c9fb2d69-221a-401d-b467-06ccd35a0246" providerId="ADAL" clId="{AECA444C-00E9-CE4B-A09F-84E9EDEA82AA}" dt="2025-06-18T11:25:30.939" v="151" actId="207"/>
          <ac:spMkLst>
            <pc:docMk/>
            <pc:sldMk cId="1138155060" sldId="2147481569"/>
            <ac:spMk id="11" creationId="{C8F3ED7A-52CA-B71A-186B-FE48EC173AFD}"/>
          </ac:spMkLst>
        </pc:spChg>
      </pc:sldChg>
      <pc:sldChg chg="modSp mod">
        <pc:chgData name="Sune Kliborg Lynge" userId="c9fb2d69-221a-401d-b467-06ccd35a0246" providerId="ADAL" clId="{AECA444C-00E9-CE4B-A09F-84E9EDEA82AA}" dt="2025-06-18T11:42:16.866" v="276" actId="207"/>
        <pc:sldMkLst>
          <pc:docMk/>
          <pc:sldMk cId="1176083832" sldId="2147481571"/>
        </pc:sldMkLst>
        <pc:spChg chg="mod">
          <ac:chgData name="Sune Kliborg Lynge" userId="c9fb2d69-221a-401d-b467-06ccd35a0246" providerId="ADAL" clId="{AECA444C-00E9-CE4B-A09F-84E9EDEA82AA}" dt="2025-06-18T11:22:11.836" v="122" actId="207"/>
          <ac:spMkLst>
            <pc:docMk/>
            <pc:sldMk cId="1176083832" sldId="2147481571"/>
            <ac:spMk id="13" creationId="{E0910E51-177A-5CD5-F27A-AA9B97BDD24D}"/>
          </ac:spMkLst>
        </pc:spChg>
        <pc:spChg chg="mod">
          <ac:chgData name="Sune Kliborg Lynge" userId="c9fb2d69-221a-401d-b467-06ccd35a0246" providerId="ADAL" clId="{AECA444C-00E9-CE4B-A09F-84E9EDEA82AA}" dt="2025-06-18T11:42:16.866" v="276" actId="207"/>
          <ac:spMkLst>
            <pc:docMk/>
            <pc:sldMk cId="1176083832" sldId="2147481571"/>
            <ac:spMk id="14" creationId="{A8B63F3F-2633-E285-2634-D44653EB5100}"/>
          </ac:spMkLst>
        </pc:spChg>
        <pc:picChg chg="mod">
          <ac:chgData name="Sune Kliborg Lynge" userId="c9fb2d69-221a-401d-b467-06ccd35a0246" providerId="ADAL" clId="{AECA444C-00E9-CE4B-A09F-84E9EDEA82AA}" dt="2025-06-18T11:21:00.196" v="115" actId="1076"/>
          <ac:picMkLst>
            <pc:docMk/>
            <pc:sldMk cId="1176083832" sldId="2147481571"/>
            <ac:picMk id="9" creationId="{82B32A77-E224-AC11-B927-5D92237AE1B4}"/>
          </ac:picMkLst>
        </pc:picChg>
        <pc:picChg chg="mod">
          <ac:chgData name="Sune Kliborg Lynge" userId="c9fb2d69-221a-401d-b467-06ccd35a0246" providerId="ADAL" clId="{AECA444C-00E9-CE4B-A09F-84E9EDEA82AA}" dt="2025-06-18T11:21:02.724" v="116" actId="1076"/>
          <ac:picMkLst>
            <pc:docMk/>
            <pc:sldMk cId="1176083832" sldId="2147481571"/>
            <ac:picMk id="12" creationId="{C9BE833D-9E97-0F11-F8D0-8451F4E6D992}"/>
          </ac:picMkLst>
        </pc:picChg>
      </pc:sldChg>
      <pc:sldChg chg="addSp delSp modSp del mod modClrScheme modShow chgLayout">
        <pc:chgData name="Sune Kliborg Lynge" userId="c9fb2d69-221a-401d-b467-06ccd35a0246" providerId="ADAL" clId="{AECA444C-00E9-CE4B-A09F-84E9EDEA82AA}" dt="2025-06-18T11:40:23.818" v="269" actId="2696"/>
        <pc:sldMkLst>
          <pc:docMk/>
          <pc:sldMk cId="2633518315" sldId="2147481572"/>
        </pc:sldMkLst>
        <pc:spChg chg="mod ord">
          <ac:chgData name="Sune Kliborg Lynge" userId="c9fb2d69-221a-401d-b467-06ccd35a0246" providerId="ADAL" clId="{AECA444C-00E9-CE4B-A09F-84E9EDEA82AA}" dt="2025-06-18T11:34:37.606" v="250" actId="700"/>
          <ac:spMkLst>
            <pc:docMk/>
            <pc:sldMk cId="2633518315" sldId="2147481572"/>
            <ac:spMk id="2" creationId="{C2B22A42-4C55-BB0D-517E-C280EBA485EE}"/>
          </ac:spMkLst>
        </pc:spChg>
        <pc:spChg chg="del">
          <ac:chgData name="Sune Kliborg Lynge" userId="c9fb2d69-221a-401d-b467-06ccd35a0246" providerId="ADAL" clId="{AECA444C-00E9-CE4B-A09F-84E9EDEA82AA}" dt="2025-06-18T11:27:41.218" v="157" actId="700"/>
          <ac:spMkLst>
            <pc:docMk/>
            <pc:sldMk cId="2633518315" sldId="2147481572"/>
            <ac:spMk id="3" creationId="{E87E1249-E483-74A3-C5A9-42347C4BAB84}"/>
          </ac:spMkLst>
        </pc:spChg>
        <pc:spChg chg="mod ord">
          <ac:chgData name="Sune Kliborg Lynge" userId="c9fb2d69-221a-401d-b467-06ccd35a0246" providerId="ADAL" clId="{AECA444C-00E9-CE4B-A09F-84E9EDEA82AA}" dt="2025-06-18T11:34:37.606" v="250" actId="700"/>
          <ac:spMkLst>
            <pc:docMk/>
            <pc:sldMk cId="2633518315" sldId="2147481572"/>
            <ac:spMk id="4" creationId="{68AD70EC-09CE-9FAD-EA6A-4E7786D2A4C6}"/>
          </ac:spMkLst>
        </pc:spChg>
        <pc:spChg chg="mod ord">
          <ac:chgData name="Sune Kliborg Lynge" userId="c9fb2d69-221a-401d-b467-06ccd35a0246" providerId="ADAL" clId="{AECA444C-00E9-CE4B-A09F-84E9EDEA82AA}" dt="2025-06-18T11:34:37.606" v="250" actId="700"/>
          <ac:spMkLst>
            <pc:docMk/>
            <pc:sldMk cId="2633518315" sldId="2147481572"/>
            <ac:spMk id="5" creationId="{0117BCF2-33F2-8B77-A197-D751F4D3F4E2}"/>
          </ac:spMkLst>
        </pc:spChg>
        <pc:spChg chg="add del mod ord">
          <ac:chgData name="Sune Kliborg Lynge" userId="c9fb2d69-221a-401d-b467-06ccd35a0246" providerId="ADAL" clId="{AECA444C-00E9-CE4B-A09F-84E9EDEA82AA}" dt="2025-06-18T11:34:37.606" v="250" actId="700"/>
          <ac:spMkLst>
            <pc:docMk/>
            <pc:sldMk cId="2633518315" sldId="2147481572"/>
            <ac:spMk id="6" creationId="{E840864A-EBA8-9B08-763D-50108DD1CA13}"/>
          </ac:spMkLst>
        </pc:spChg>
        <pc:spChg chg="mod ord">
          <ac:chgData name="Sune Kliborg Lynge" userId="c9fb2d69-221a-401d-b467-06ccd35a0246" providerId="ADAL" clId="{AECA444C-00E9-CE4B-A09F-84E9EDEA82AA}" dt="2025-06-18T11:34:37.606" v="250" actId="700"/>
          <ac:spMkLst>
            <pc:docMk/>
            <pc:sldMk cId="2633518315" sldId="2147481572"/>
            <ac:spMk id="7" creationId="{F3257C35-5EDF-1C87-F32C-1A35DDAB73E2}"/>
          </ac:spMkLst>
        </pc:spChg>
        <pc:spChg chg="del mod ord">
          <ac:chgData name="Sune Kliborg Lynge" userId="c9fb2d69-221a-401d-b467-06ccd35a0246" providerId="ADAL" clId="{AECA444C-00E9-CE4B-A09F-84E9EDEA82AA}" dt="2025-06-18T11:27:41.218" v="157" actId="700"/>
          <ac:spMkLst>
            <pc:docMk/>
            <pc:sldMk cId="2633518315" sldId="2147481572"/>
            <ac:spMk id="12" creationId="{7EF6D2C9-E339-A41B-E9B1-10D18F04FFD9}"/>
          </ac:spMkLst>
        </pc:spChg>
      </pc:sldChg>
      <pc:sldChg chg="modSp mod chgLayout">
        <pc:chgData name="Sune Kliborg Lynge" userId="c9fb2d69-221a-401d-b467-06ccd35a0246" providerId="ADAL" clId="{AECA444C-00E9-CE4B-A09F-84E9EDEA82AA}" dt="2025-06-18T11:12:30.344" v="56" actId="207"/>
        <pc:sldMkLst>
          <pc:docMk/>
          <pc:sldMk cId="1956065997" sldId="2147481574"/>
        </pc:sldMkLst>
        <pc:spChg chg="mod ord">
          <ac:chgData name="Sune Kliborg Lynge" userId="c9fb2d69-221a-401d-b467-06ccd35a0246" providerId="ADAL" clId="{AECA444C-00E9-CE4B-A09F-84E9EDEA82AA}" dt="2025-06-18T11:08:21.421" v="26" actId="700"/>
          <ac:spMkLst>
            <pc:docMk/>
            <pc:sldMk cId="1956065997" sldId="2147481574"/>
            <ac:spMk id="2" creationId="{E63D02E2-ED76-0739-8ADD-3DFDCA645874}"/>
          </ac:spMkLst>
        </pc:spChg>
        <pc:spChg chg="mod ord">
          <ac:chgData name="Sune Kliborg Lynge" userId="c9fb2d69-221a-401d-b467-06ccd35a0246" providerId="ADAL" clId="{AECA444C-00E9-CE4B-A09F-84E9EDEA82AA}" dt="2025-06-18T11:08:21.421" v="26" actId="700"/>
          <ac:spMkLst>
            <pc:docMk/>
            <pc:sldMk cId="1956065997" sldId="2147481574"/>
            <ac:spMk id="3" creationId="{4CFDBC87-BB0D-3DF6-A928-31FDCF35E1F1}"/>
          </ac:spMkLst>
        </pc:spChg>
        <pc:spChg chg="mod ord">
          <ac:chgData name="Sune Kliborg Lynge" userId="c9fb2d69-221a-401d-b467-06ccd35a0246" providerId="ADAL" clId="{AECA444C-00E9-CE4B-A09F-84E9EDEA82AA}" dt="2025-06-18T11:08:21.421" v="26" actId="700"/>
          <ac:spMkLst>
            <pc:docMk/>
            <pc:sldMk cId="1956065997" sldId="2147481574"/>
            <ac:spMk id="4" creationId="{50EBEFE3-EE14-3F02-D2F4-875EEB1D7770}"/>
          </ac:spMkLst>
        </pc:spChg>
        <pc:spChg chg="mod ord">
          <ac:chgData name="Sune Kliborg Lynge" userId="c9fb2d69-221a-401d-b467-06ccd35a0246" providerId="ADAL" clId="{AECA444C-00E9-CE4B-A09F-84E9EDEA82AA}" dt="2025-06-18T11:08:21.421" v="26" actId="700"/>
          <ac:spMkLst>
            <pc:docMk/>
            <pc:sldMk cId="1956065997" sldId="2147481574"/>
            <ac:spMk id="5" creationId="{A6218F87-DC8E-5FAC-607D-1B38B7B72F62}"/>
          </ac:spMkLst>
        </pc:spChg>
        <pc:spChg chg="mod ord">
          <ac:chgData name="Sune Kliborg Lynge" userId="c9fb2d69-221a-401d-b467-06ccd35a0246" providerId="ADAL" clId="{AECA444C-00E9-CE4B-A09F-84E9EDEA82AA}" dt="2025-06-18T11:09:29.726" v="35" actId="20577"/>
          <ac:spMkLst>
            <pc:docMk/>
            <pc:sldMk cId="1956065997" sldId="2147481574"/>
            <ac:spMk id="6" creationId="{DE6862A7-5265-2509-80B6-05E9356101C9}"/>
          </ac:spMkLst>
        </pc:spChg>
        <pc:spChg chg="mod ord">
          <ac:chgData name="Sune Kliborg Lynge" userId="c9fb2d69-221a-401d-b467-06ccd35a0246" providerId="ADAL" clId="{AECA444C-00E9-CE4B-A09F-84E9EDEA82AA}" dt="2025-06-18T11:12:30.344" v="56" actId="207"/>
          <ac:spMkLst>
            <pc:docMk/>
            <pc:sldMk cId="1956065997" sldId="2147481574"/>
            <ac:spMk id="7" creationId="{418DF0DD-1EFC-D767-4B1B-2F65035AD274}"/>
          </ac:spMkLst>
        </pc:spChg>
      </pc:sldChg>
      <pc:sldChg chg="addSp delSp modSp mod">
        <pc:chgData name="Sune Kliborg Lynge" userId="c9fb2d69-221a-401d-b467-06ccd35a0246" providerId="ADAL" clId="{AECA444C-00E9-CE4B-A09F-84E9EDEA82AA}" dt="2025-06-18T12:46:53.846" v="362" actId="14826"/>
        <pc:sldMkLst>
          <pc:docMk/>
          <pc:sldMk cId="3958799779" sldId="2147481577"/>
        </pc:sldMkLst>
        <pc:spChg chg="mod">
          <ac:chgData name="Sune Kliborg Lynge" userId="c9fb2d69-221a-401d-b467-06ccd35a0246" providerId="ADAL" clId="{AECA444C-00E9-CE4B-A09F-84E9EDEA82AA}" dt="2025-06-18T12:42:43.223" v="351" actId="14100"/>
          <ac:spMkLst>
            <pc:docMk/>
            <pc:sldMk cId="3958799779" sldId="2147481577"/>
            <ac:spMk id="7" creationId="{6E99282A-6F3A-5B1F-B7CD-7F9E973763C2}"/>
          </ac:spMkLst>
        </pc:spChg>
        <pc:spChg chg="add del mod">
          <ac:chgData name="Sune Kliborg Lynge" userId="c9fb2d69-221a-401d-b467-06ccd35a0246" providerId="ADAL" clId="{AECA444C-00E9-CE4B-A09F-84E9EDEA82AA}" dt="2025-06-18T12:42:38.716" v="350" actId="478"/>
          <ac:spMkLst>
            <pc:docMk/>
            <pc:sldMk cId="3958799779" sldId="2147481577"/>
            <ac:spMk id="8" creationId="{8495DCC4-051E-1DB6-978C-A9D960CC8C7E}"/>
          </ac:spMkLst>
        </pc:spChg>
        <pc:picChg chg="add mod">
          <ac:chgData name="Sune Kliborg Lynge" userId="c9fb2d69-221a-401d-b467-06ccd35a0246" providerId="ADAL" clId="{AECA444C-00E9-CE4B-A09F-84E9EDEA82AA}" dt="2025-06-18T12:44:49.003" v="360" actId="14826"/>
          <ac:picMkLst>
            <pc:docMk/>
            <pc:sldMk cId="3958799779" sldId="2147481577"/>
            <ac:picMk id="9" creationId="{50D42363-B0C0-B994-A727-4797116D73FD}"/>
          </ac:picMkLst>
        </pc:picChg>
        <pc:picChg chg="add mod">
          <ac:chgData name="Sune Kliborg Lynge" userId="c9fb2d69-221a-401d-b467-06ccd35a0246" providerId="ADAL" clId="{AECA444C-00E9-CE4B-A09F-84E9EDEA82AA}" dt="2025-06-18T12:46:07.512" v="361" actId="14826"/>
          <ac:picMkLst>
            <pc:docMk/>
            <pc:sldMk cId="3958799779" sldId="2147481577"/>
            <ac:picMk id="10" creationId="{D8E46AF8-8B6B-8BE4-A8CE-F6230A1E2926}"/>
          </ac:picMkLst>
        </pc:picChg>
        <pc:picChg chg="add mod">
          <ac:chgData name="Sune Kliborg Lynge" userId="c9fb2d69-221a-401d-b467-06ccd35a0246" providerId="ADAL" clId="{AECA444C-00E9-CE4B-A09F-84E9EDEA82AA}" dt="2025-06-18T12:46:53.846" v="362" actId="14826"/>
          <ac:picMkLst>
            <pc:docMk/>
            <pc:sldMk cId="3958799779" sldId="2147481577"/>
            <ac:picMk id="11" creationId="{0A9378C3-392C-A099-3F8E-02C82DEDCAC6}"/>
          </ac:picMkLst>
        </pc:picChg>
      </pc:sldChg>
      <pc:sldChg chg="addSp delSp modSp mod modClrScheme chgLayout">
        <pc:chgData name="Sune Kliborg Lynge" userId="c9fb2d69-221a-401d-b467-06ccd35a0246" providerId="ADAL" clId="{AECA444C-00E9-CE4B-A09F-84E9EDEA82AA}" dt="2025-06-18T12:43:16.038" v="359" actId="1076"/>
        <pc:sldMkLst>
          <pc:docMk/>
          <pc:sldMk cId="4000197622" sldId="2147481581"/>
        </pc:sldMkLst>
        <pc:spChg chg="mod ord">
          <ac:chgData name="Sune Kliborg Lynge" userId="c9fb2d69-221a-401d-b467-06ccd35a0246" providerId="ADAL" clId="{AECA444C-00E9-CE4B-A09F-84E9EDEA82AA}" dt="2025-06-18T11:42:55.536" v="277" actId="700"/>
          <ac:spMkLst>
            <pc:docMk/>
            <pc:sldMk cId="4000197622" sldId="2147481581"/>
            <ac:spMk id="2" creationId="{E8BB31D7-7E9C-F576-F9C6-3219CB24BCF0}"/>
          </ac:spMkLst>
        </pc:spChg>
        <pc:spChg chg="mod ord">
          <ac:chgData name="Sune Kliborg Lynge" userId="c9fb2d69-221a-401d-b467-06ccd35a0246" providerId="ADAL" clId="{AECA444C-00E9-CE4B-A09F-84E9EDEA82AA}" dt="2025-06-18T11:42:55.536" v="277" actId="700"/>
          <ac:spMkLst>
            <pc:docMk/>
            <pc:sldMk cId="4000197622" sldId="2147481581"/>
            <ac:spMk id="3" creationId="{383BC877-E755-2FF7-F680-E1C4B9A82040}"/>
          </ac:spMkLst>
        </pc:spChg>
        <pc:spChg chg="mod ord">
          <ac:chgData name="Sune Kliborg Lynge" userId="c9fb2d69-221a-401d-b467-06ccd35a0246" providerId="ADAL" clId="{AECA444C-00E9-CE4B-A09F-84E9EDEA82AA}" dt="2025-06-18T11:42:55.536" v="277" actId="700"/>
          <ac:spMkLst>
            <pc:docMk/>
            <pc:sldMk cId="4000197622" sldId="2147481581"/>
            <ac:spMk id="4" creationId="{F040DD8A-6B6F-4853-331C-10099D8FA671}"/>
          </ac:spMkLst>
        </pc:spChg>
        <pc:spChg chg="mod ord">
          <ac:chgData name="Sune Kliborg Lynge" userId="c9fb2d69-221a-401d-b467-06ccd35a0246" providerId="ADAL" clId="{AECA444C-00E9-CE4B-A09F-84E9EDEA82AA}" dt="2025-06-18T11:42:55.536" v="277" actId="700"/>
          <ac:spMkLst>
            <pc:docMk/>
            <pc:sldMk cId="4000197622" sldId="2147481581"/>
            <ac:spMk id="5" creationId="{532B7282-E5EE-C635-74D0-17CE85DB6CAF}"/>
          </ac:spMkLst>
        </pc:spChg>
        <pc:spChg chg="mod ord">
          <ac:chgData name="Sune Kliborg Lynge" userId="c9fb2d69-221a-401d-b467-06ccd35a0246" providerId="ADAL" clId="{AECA444C-00E9-CE4B-A09F-84E9EDEA82AA}" dt="2025-06-18T11:42:55.536" v="277" actId="700"/>
          <ac:spMkLst>
            <pc:docMk/>
            <pc:sldMk cId="4000197622" sldId="2147481581"/>
            <ac:spMk id="6" creationId="{96B75073-35CB-F79F-CCCD-63DF4FCA1559}"/>
          </ac:spMkLst>
        </pc:spChg>
        <pc:spChg chg="add del mod ord">
          <ac:chgData name="Sune Kliborg Lynge" userId="c9fb2d69-221a-401d-b467-06ccd35a0246" providerId="ADAL" clId="{AECA444C-00E9-CE4B-A09F-84E9EDEA82AA}" dt="2025-06-18T12:43:07.822" v="356" actId="14100"/>
          <ac:spMkLst>
            <pc:docMk/>
            <pc:sldMk cId="4000197622" sldId="2147481581"/>
            <ac:spMk id="7" creationId="{9B05B78B-3788-DF35-A0C4-70B1244680BD}"/>
          </ac:spMkLst>
        </pc:spChg>
        <pc:spChg chg="del mod">
          <ac:chgData name="Sune Kliborg Lynge" userId="c9fb2d69-221a-401d-b467-06ccd35a0246" providerId="ADAL" clId="{AECA444C-00E9-CE4B-A09F-84E9EDEA82AA}" dt="2025-06-18T11:44:26.205" v="301" actId="478"/>
          <ac:spMkLst>
            <pc:docMk/>
            <pc:sldMk cId="4000197622" sldId="2147481581"/>
            <ac:spMk id="16" creationId="{6852AF2B-3304-5EB7-98EF-2807240228B6}"/>
          </ac:spMkLst>
        </pc:spChg>
        <pc:spChg chg="del mod">
          <ac:chgData name="Sune Kliborg Lynge" userId="c9fb2d69-221a-401d-b467-06ccd35a0246" providerId="ADAL" clId="{AECA444C-00E9-CE4B-A09F-84E9EDEA82AA}" dt="2025-06-18T11:44:24.894" v="300" actId="478"/>
          <ac:spMkLst>
            <pc:docMk/>
            <pc:sldMk cId="4000197622" sldId="2147481581"/>
            <ac:spMk id="17" creationId="{EE9D092B-A723-F977-D735-47196EC0F34A}"/>
          </ac:spMkLst>
        </pc:spChg>
        <pc:spChg chg="del mod">
          <ac:chgData name="Sune Kliborg Lynge" userId="c9fb2d69-221a-401d-b467-06ccd35a0246" providerId="ADAL" clId="{AECA444C-00E9-CE4B-A09F-84E9EDEA82AA}" dt="2025-06-18T11:44:29.218" v="302" actId="478"/>
          <ac:spMkLst>
            <pc:docMk/>
            <pc:sldMk cId="4000197622" sldId="2147481581"/>
            <ac:spMk id="18" creationId="{438C9143-D01B-A44D-79E8-FEE9EC946362}"/>
          </ac:spMkLst>
        </pc:spChg>
        <pc:picChg chg="add mod">
          <ac:chgData name="Sune Kliborg Lynge" userId="c9fb2d69-221a-401d-b467-06ccd35a0246" providerId="ADAL" clId="{AECA444C-00E9-CE4B-A09F-84E9EDEA82AA}" dt="2025-06-18T11:47:58.868" v="317" actId="14826"/>
          <ac:picMkLst>
            <pc:docMk/>
            <pc:sldMk cId="4000197622" sldId="2147481581"/>
            <ac:picMk id="8" creationId="{3C6CAA7B-F734-F7F3-4E95-C07053C69D57}"/>
          </ac:picMkLst>
        </pc:picChg>
        <pc:picChg chg="add mod">
          <ac:chgData name="Sune Kliborg Lynge" userId="c9fb2d69-221a-401d-b467-06ccd35a0246" providerId="ADAL" clId="{AECA444C-00E9-CE4B-A09F-84E9EDEA82AA}" dt="2025-06-18T12:43:12.607" v="357" actId="1076"/>
          <ac:picMkLst>
            <pc:docMk/>
            <pc:sldMk cId="4000197622" sldId="2147481581"/>
            <ac:picMk id="9" creationId="{D78FC689-208A-5FFC-BB36-B38D2D2B0E56}"/>
          </ac:picMkLst>
        </pc:picChg>
        <pc:picChg chg="add mod">
          <ac:chgData name="Sune Kliborg Lynge" userId="c9fb2d69-221a-401d-b467-06ccd35a0246" providerId="ADAL" clId="{AECA444C-00E9-CE4B-A09F-84E9EDEA82AA}" dt="2025-06-18T12:43:16.038" v="359" actId="1076"/>
          <ac:picMkLst>
            <pc:docMk/>
            <pc:sldMk cId="4000197622" sldId="2147481581"/>
            <ac:picMk id="10" creationId="{0EBA93A0-60F6-B354-9335-3AD99706DB40}"/>
          </ac:picMkLst>
        </pc:picChg>
      </pc:sldChg>
      <pc:sldChg chg="add del mod modShow">
        <pc:chgData name="Sune Kliborg Lynge" userId="c9fb2d69-221a-401d-b467-06ccd35a0246" providerId="ADAL" clId="{AECA444C-00E9-CE4B-A09F-84E9EDEA82AA}" dt="2025-06-18T11:25:42.117" v="153" actId="2696"/>
        <pc:sldMkLst>
          <pc:docMk/>
          <pc:sldMk cId="473664222" sldId="2147481582"/>
        </pc:sldMkLst>
      </pc:sldChg>
      <pc:sldChg chg="add del mod modShow">
        <pc:chgData name="Sune Kliborg Lynge" userId="c9fb2d69-221a-401d-b467-06ccd35a0246" providerId="ADAL" clId="{AECA444C-00E9-CE4B-A09F-84E9EDEA82AA}" dt="2025-06-18T11:10:16.193" v="38" actId="2696"/>
        <pc:sldMkLst>
          <pc:docMk/>
          <pc:sldMk cId="2014245960" sldId="2147481582"/>
        </pc:sldMkLst>
      </pc:sldChg>
      <pc:sldChg chg="add del mod modShow">
        <pc:chgData name="Sune Kliborg Lynge" userId="c9fb2d69-221a-401d-b467-06ccd35a0246" providerId="ADAL" clId="{AECA444C-00E9-CE4B-A09F-84E9EDEA82AA}" dt="2025-06-18T11:15:24.123" v="93" actId="2696"/>
        <pc:sldMkLst>
          <pc:docMk/>
          <pc:sldMk cId="2178538639" sldId="2147481582"/>
        </pc:sldMkLst>
      </pc:sldChg>
      <pc:sldChg chg="add del mod ord modShow">
        <pc:chgData name="Sune Kliborg Lynge" userId="c9fb2d69-221a-401d-b467-06ccd35a0246" providerId="ADAL" clId="{AECA444C-00E9-CE4B-A09F-84E9EDEA82AA}" dt="2025-06-18T11:40:46.685" v="270" actId="2696"/>
        <pc:sldMkLst>
          <pc:docMk/>
          <pc:sldMk cId="2205208683" sldId="2147481582"/>
        </pc:sldMkLst>
      </pc:sldChg>
      <pc:sldChg chg="add del mod modShow">
        <pc:chgData name="Sune Kliborg Lynge" userId="c9fb2d69-221a-401d-b467-06ccd35a0246" providerId="ADAL" clId="{AECA444C-00E9-CE4B-A09F-84E9EDEA82AA}" dt="2025-06-18T11:09:53.734" v="36" actId="2696"/>
        <pc:sldMkLst>
          <pc:docMk/>
          <pc:sldMk cId="1279140636" sldId="2147481583"/>
        </pc:sldMkLst>
      </pc:sldChg>
      <pc:sldChg chg="addSp delSp modSp new mod">
        <pc:chgData name="Sune Kliborg Lynge" userId="c9fb2d69-221a-401d-b467-06ccd35a0246" providerId="ADAL" clId="{AECA444C-00E9-CE4B-A09F-84E9EDEA82AA}" dt="2025-06-18T12:37:32.619" v="340" actId="18131"/>
        <pc:sldMkLst>
          <pc:docMk/>
          <pc:sldMk cId="1718563144" sldId="2147481583"/>
        </pc:sldMkLst>
        <pc:spChg chg="del">
          <ac:chgData name="Sune Kliborg Lynge" userId="c9fb2d69-221a-401d-b467-06ccd35a0246" providerId="ADAL" clId="{AECA444C-00E9-CE4B-A09F-84E9EDEA82AA}" dt="2025-06-18T12:37:13.874" v="333" actId="931"/>
          <ac:spMkLst>
            <pc:docMk/>
            <pc:sldMk cId="1718563144" sldId="2147481583"/>
            <ac:spMk id="2" creationId="{10AB2738-CD8A-A250-E256-86D7B9D716F8}"/>
          </ac:spMkLst>
        </pc:spChg>
        <pc:spChg chg="mod">
          <ac:chgData name="Sune Kliborg Lynge" userId="c9fb2d69-221a-401d-b467-06ccd35a0246" providerId="ADAL" clId="{AECA444C-00E9-CE4B-A09F-84E9EDEA82AA}" dt="2025-06-18T11:30:50.084" v="228" actId="20577"/>
          <ac:spMkLst>
            <pc:docMk/>
            <pc:sldMk cId="1718563144" sldId="2147481583"/>
            <ac:spMk id="3" creationId="{606DB0D0-DAA8-74D9-06A8-EAC8428E2E13}"/>
          </ac:spMkLst>
        </pc:spChg>
        <pc:spChg chg="mod">
          <ac:chgData name="Sune Kliborg Lynge" userId="c9fb2d69-221a-401d-b467-06ccd35a0246" providerId="ADAL" clId="{AECA444C-00E9-CE4B-A09F-84E9EDEA82AA}" dt="2025-06-18T11:31:25.383" v="233" actId="255"/>
          <ac:spMkLst>
            <pc:docMk/>
            <pc:sldMk cId="1718563144" sldId="2147481583"/>
            <ac:spMk id="4" creationId="{B14CDEFD-F145-1205-8952-884E226A0A55}"/>
          </ac:spMkLst>
        </pc:spChg>
        <pc:picChg chg="add mod modCrop">
          <ac:chgData name="Sune Kliborg Lynge" userId="c9fb2d69-221a-401d-b467-06ccd35a0246" providerId="ADAL" clId="{AECA444C-00E9-CE4B-A09F-84E9EDEA82AA}" dt="2025-06-18T12:37:32.619" v="340" actId="18131"/>
          <ac:picMkLst>
            <pc:docMk/>
            <pc:sldMk cId="1718563144" sldId="2147481583"/>
            <ac:picMk id="6" creationId="{F8163430-A4C7-82C7-264A-EA718D664AF7}"/>
          </ac:picMkLst>
        </pc:picChg>
      </pc:sldChg>
      <pc:sldChg chg="addSp delSp modSp new mod modClrScheme chgLayout">
        <pc:chgData name="Sune Kliborg Lynge" userId="c9fb2d69-221a-401d-b467-06ccd35a0246" providerId="ADAL" clId="{AECA444C-00E9-CE4B-A09F-84E9EDEA82AA}" dt="2025-06-18T11:38:44.034" v="266" actId="14100"/>
        <pc:sldMkLst>
          <pc:docMk/>
          <pc:sldMk cId="300952632" sldId="2147481584"/>
        </pc:sldMkLst>
        <pc:spChg chg="mod ord">
          <ac:chgData name="Sune Kliborg Lynge" userId="c9fb2d69-221a-401d-b467-06ccd35a0246" providerId="ADAL" clId="{AECA444C-00E9-CE4B-A09F-84E9EDEA82AA}" dt="2025-06-18T11:32:56.030" v="235" actId="700"/>
          <ac:spMkLst>
            <pc:docMk/>
            <pc:sldMk cId="300952632" sldId="2147481584"/>
            <ac:spMk id="2" creationId="{079D5A34-C7D7-A9A8-748A-83CDAE4953A6}"/>
          </ac:spMkLst>
        </pc:spChg>
        <pc:spChg chg="mod ord">
          <ac:chgData name="Sune Kliborg Lynge" userId="c9fb2d69-221a-401d-b467-06ccd35a0246" providerId="ADAL" clId="{AECA444C-00E9-CE4B-A09F-84E9EDEA82AA}" dt="2025-06-18T11:32:56.030" v="235" actId="700"/>
          <ac:spMkLst>
            <pc:docMk/>
            <pc:sldMk cId="300952632" sldId="2147481584"/>
            <ac:spMk id="3" creationId="{BBE708D5-374A-9D62-28E9-37A0FF2C62B3}"/>
          </ac:spMkLst>
        </pc:spChg>
        <pc:spChg chg="mod ord">
          <ac:chgData name="Sune Kliborg Lynge" userId="c9fb2d69-221a-401d-b467-06ccd35a0246" providerId="ADAL" clId="{AECA444C-00E9-CE4B-A09F-84E9EDEA82AA}" dt="2025-06-18T11:32:56.030" v="235" actId="700"/>
          <ac:spMkLst>
            <pc:docMk/>
            <pc:sldMk cId="300952632" sldId="2147481584"/>
            <ac:spMk id="4" creationId="{436B8949-B790-FC38-9849-E64787330EC0}"/>
          </ac:spMkLst>
        </pc:spChg>
        <pc:spChg chg="del mod ord">
          <ac:chgData name="Sune Kliborg Lynge" userId="c9fb2d69-221a-401d-b467-06ccd35a0246" providerId="ADAL" clId="{AECA444C-00E9-CE4B-A09F-84E9EDEA82AA}" dt="2025-06-18T11:32:56.030" v="235" actId="700"/>
          <ac:spMkLst>
            <pc:docMk/>
            <pc:sldMk cId="300952632" sldId="2147481584"/>
            <ac:spMk id="5" creationId="{4728013B-3E84-8D48-16F5-7DCBAD25A966}"/>
          </ac:spMkLst>
        </pc:spChg>
        <pc:spChg chg="del">
          <ac:chgData name="Sune Kliborg Lynge" userId="c9fb2d69-221a-401d-b467-06ccd35a0246" providerId="ADAL" clId="{AECA444C-00E9-CE4B-A09F-84E9EDEA82AA}" dt="2025-06-18T11:32:56.030" v="235" actId="700"/>
          <ac:spMkLst>
            <pc:docMk/>
            <pc:sldMk cId="300952632" sldId="2147481584"/>
            <ac:spMk id="6" creationId="{4B119C33-2F13-5811-22EE-B3109375F7FE}"/>
          </ac:spMkLst>
        </pc:spChg>
        <pc:spChg chg="del mod ord">
          <ac:chgData name="Sune Kliborg Lynge" userId="c9fb2d69-221a-401d-b467-06ccd35a0246" providerId="ADAL" clId="{AECA444C-00E9-CE4B-A09F-84E9EDEA82AA}" dt="2025-06-18T11:32:56.030" v="235" actId="700"/>
          <ac:spMkLst>
            <pc:docMk/>
            <pc:sldMk cId="300952632" sldId="2147481584"/>
            <ac:spMk id="7" creationId="{FE10C2AE-CA1E-05A7-14EE-AC05F70526EE}"/>
          </ac:spMkLst>
        </pc:spChg>
        <pc:spChg chg="del mod ord">
          <ac:chgData name="Sune Kliborg Lynge" userId="c9fb2d69-221a-401d-b467-06ccd35a0246" providerId="ADAL" clId="{AECA444C-00E9-CE4B-A09F-84E9EDEA82AA}" dt="2025-06-18T11:32:56.030" v="235" actId="700"/>
          <ac:spMkLst>
            <pc:docMk/>
            <pc:sldMk cId="300952632" sldId="2147481584"/>
            <ac:spMk id="8" creationId="{A212C5D5-EC32-8857-EEA5-E292754A138A}"/>
          </ac:spMkLst>
        </pc:spChg>
        <pc:spChg chg="add mod ord">
          <ac:chgData name="Sune Kliborg Lynge" userId="c9fb2d69-221a-401d-b467-06ccd35a0246" providerId="ADAL" clId="{AECA444C-00E9-CE4B-A09F-84E9EDEA82AA}" dt="2025-06-18T11:38:44.034" v="266" actId="14100"/>
          <ac:spMkLst>
            <pc:docMk/>
            <pc:sldMk cId="300952632" sldId="2147481584"/>
            <ac:spMk id="9" creationId="{C4B52118-7902-4D37-11F0-96F6B857B187}"/>
          </ac:spMkLst>
        </pc:spChg>
        <pc:spChg chg="add mod ord">
          <ac:chgData name="Sune Kliborg Lynge" userId="c9fb2d69-221a-401d-b467-06ccd35a0246" providerId="ADAL" clId="{AECA444C-00E9-CE4B-A09F-84E9EDEA82AA}" dt="2025-06-18T11:38:40.435" v="265" actId="1076"/>
          <ac:spMkLst>
            <pc:docMk/>
            <pc:sldMk cId="300952632" sldId="2147481584"/>
            <ac:spMk id="10" creationId="{A3040F9C-9786-A7E1-0D9B-70EE2CD9BB1E}"/>
          </ac:spMkLst>
        </pc:spChg>
        <pc:spChg chg="add mod ord">
          <ac:chgData name="Sune Kliborg Lynge" userId="c9fb2d69-221a-401d-b467-06ccd35a0246" providerId="ADAL" clId="{AECA444C-00E9-CE4B-A09F-84E9EDEA82AA}" dt="2025-06-18T11:38:44.034" v="266" actId="14100"/>
          <ac:spMkLst>
            <pc:docMk/>
            <pc:sldMk cId="300952632" sldId="2147481584"/>
            <ac:spMk id="11" creationId="{EC156CA4-97CB-45F4-508B-66D1983B4477}"/>
          </ac:spMkLst>
        </pc:spChg>
      </pc:sldChg>
    </pc:docChg>
  </pc:docChgLst>
  <pc:docChgLst>
    <pc:chgData name="Gro Liva Kardel" userId="S::gka@viegandmaagoe.dk::bcb5450a-9687-49f8-bf59-6fc278c30f3b" providerId="AD" clId="Web-{5B8CB764-EBC4-4F6D-8003-A7767458DFE5}"/>
    <pc:docChg chg="mod modSld">
      <pc:chgData name="Gro Liva Kardel" userId="S::gka@viegandmaagoe.dk::bcb5450a-9687-49f8-bf59-6fc278c30f3b" providerId="AD" clId="Web-{5B8CB764-EBC4-4F6D-8003-A7767458DFE5}" dt="2025-06-16T15:50:25.246" v="9" actId="1076"/>
      <pc:docMkLst>
        <pc:docMk/>
      </pc:docMkLst>
      <pc:sldChg chg="modSp">
        <pc:chgData name="Gro Liva Kardel" userId="S::gka@viegandmaagoe.dk::bcb5450a-9687-49f8-bf59-6fc278c30f3b" providerId="AD" clId="Web-{5B8CB764-EBC4-4F6D-8003-A7767458DFE5}" dt="2025-06-16T15:50:25.246" v="9" actId="1076"/>
        <pc:sldMkLst>
          <pc:docMk/>
          <pc:sldMk cId="1176083832" sldId="2147481571"/>
        </pc:sldMkLst>
        <pc:spChg chg="mod">
          <ac:chgData name="Gro Liva Kardel" userId="S::gka@viegandmaagoe.dk::bcb5450a-9687-49f8-bf59-6fc278c30f3b" providerId="AD" clId="Web-{5B8CB764-EBC4-4F6D-8003-A7767458DFE5}" dt="2025-06-16T15:50:08.886" v="4" actId="1076"/>
          <ac:spMkLst>
            <pc:docMk/>
            <pc:sldMk cId="1176083832" sldId="2147481571"/>
            <ac:spMk id="13" creationId="{E0910E51-177A-5CD5-F27A-AA9B97BDD24D}"/>
          </ac:spMkLst>
        </pc:spChg>
        <pc:spChg chg="mod">
          <ac:chgData name="Gro Liva Kardel" userId="S::gka@viegandmaagoe.dk::bcb5450a-9687-49f8-bf59-6fc278c30f3b" providerId="AD" clId="Web-{5B8CB764-EBC4-4F6D-8003-A7767458DFE5}" dt="2025-06-16T15:50:19.699" v="7" actId="20577"/>
          <ac:spMkLst>
            <pc:docMk/>
            <pc:sldMk cId="1176083832" sldId="2147481571"/>
            <ac:spMk id="14" creationId="{A8B63F3F-2633-E285-2634-D44653EB5100}"/>
          </ac:spMkLst>
        </pc:spChg>
        <pc:picChg chg="mod">
          <ac:chgData name="Gro Liva Kardel" userId="S::gka@viegandmaagoe.dk::bcb5450a-9687-49f8-bf59-6fc278c30f3b" providerId="AD" clId="Web-{5B8CB764-EBC4-4F6D-8003-A7767458DFE5}" dt="2025-06-16T15:50:22.730" v="8" actId="1076"/>
          <ac:picMkLst>
            <pc:docMk/>
            <pc:sldMk cId="1176083832" sldId="2147481571"/>
            <ac:picMk id="7" creationId="{8CB03F07-525F-519F-2B4B-8660AF321A7F}"/>
          </ac:picMkLst>
        </pc:picChg>
        <pc:picChg chg="mod">
          <ac:chgData name="Gro Liva Kardel" userId="S::gka@viegandmaagoe.dk::bcb5450a-9687-49f8-bf59-6fc278c30f3b" providerId="AD" clId="Web-{5B8CB764-EBC4-4F6D-8003-A7767458DFE5}" dt="2025-06-16T15:50:25.246" v="9" actId="1076"/>
          <ac:picMkLst>
            <pc:docMk/>
            <pc:sldMk cId="1176083832" sldId="2147481571"/>
            <ac:picMk id="12" creationId="{C9BE833D-9E97-0F11-F8D0-8451F4E6D992}"/>
          </ac:picMkLst>
        </pc:picChg>
      </pc:sldChg>
    </pc:docChg>
  </pc:docChgLst>
  <pc:docChgLst>
    <pc:chgData name="Gro Liva Kardel" userId="bcb5450a-9687-49f8-bf59-6fc278c30f3b" providerId="ADAL" clId="{6B9FC55D-7882-408C-B649-46FB0B89A1BF}"/>
    <pc:docChg chg="custSel modSld">
      <pc:chgData name="Gro Liva Kardel" userId="bcb5450a-9687-49f8-bf59-6fc278c30f3b" providerId="ADAL" clId="{6B9FC55D-7882-408C-B649-46FB0B89A1BF}" dt="2025-06-16T15:54:23.839" v="89" actId="1036"/>
      <pc:docMkLst>
        <pc:docMk/>
      </pc:docMkLst>
      <pc:sldChg chg="modSp mod">
        <pc:chgData name="Gro Liva Kardel" userId="bcb5450a-9687-49f8-bf59-6fc278c30f3b" providerId="ADAL" clId="{6B9FC55D-7882-408C-B649-46FB0B89A1BF}" dt="2025-06-16T15:04:47.431" v="0" actId="14100"/>
        <pc:sldMkLst>
          <pc:docMk/>
          <pc:sldMk cId="1355450716" sldId="2147481568"/>
        </pc:sldMkLst>
        <pc:picChg chg="mod">
          <ac:chgData name="Gro Liva Kardel" userId="bcb5450a-9687-49f8-bf59-6fc278c30f3b" providerId="ADAL" clId="{6B9FC55D-7882-408C-B649-46FB0B89A1BF}" dt="2025-06-16T15:04:47.431" v="0" actId="14100"/>
          <ac:picMkLst>
            <pc:docMk/>
            <pc:sldMk cId="1355450716" sldId="2147481568"/>
            <ac:picMk id="21" creationId="{F104BEC1-B638-0255-32FD-B290FB193634}"/>
          </ac:picMkLst>
        </pc:picChg>
      </pc:sldChg>
      <pc:sldChg chg="modSp mod">
        <pc:chgData name="Gro Liva Kardel" userId="bcb5450a-9687-49f8-bf59-6fc278c30f3b" providerId="ADAL" clId="{6B9FC55D-7882-408C-B649-46FB0B89A1BF}" dt="2025-06-16T15:07:26.871" v="7" actId="207"/>
        <pc:sldMkLst>
          <pc:docMk/>
          <pc:sldMk cId="1138155060" sldId="2147481569"/>
        </pc:sldMkLst>
        <pc:spChg chg="mod">
          <ac:chgData name="Gro Liva Kardel" userId="bcb5450a-9687-49f8-bf59-6fc278c30f3b" providerId="ADAL" clId="{6B9FC55D-7882-408C-B649-46FB0B89A1BF}" dt="2025-06-16T15:07:26.871" v="7" actId="207"/>
          <ac:spMkLst>
            <pc:docMk/>
            <pc:sldMk cId="1138155060" sldId="2147481569"/>
            <ac:spMk id="6" creationId="{C36E4695-0258-F7B0-6853-4BBFDC31D77A}"/>
          </ac:spMkLst>
        </pc:spChg>
        <pc:spChg chg="mod">
          <ac:chgData name="Gro Liva Kardel" userId="bcb5450a-9687-49f8-bf59-6fc278c30f3b" providerId="ADAL" clId="{6B9FC55D-7882-408C-B649-46FB0B89A1BF}" dt="2025-06-16T15:07:22.598" v="6" actId="207"/>
          <ac:spMkLst>
            <pc:docMk/>
            <pc:sldMk cId="1138155060" sldId="2147481569"/>
            <ac:spMk id="11" creationId="{C8F3ED7A-52CA-B71A-186B-FE48EC173AFD}"/>
          </ac:spMkLst>
        </pc:spChg>
      </pc:sldChg>
      <pc:sldChg chg="modSp mod">
        <pc:chgData name="Gro Liva Kardel" userId="bcb5450a-9687-49f8-bf59-6fc278c30f3b" providerId="ADAL" clId="{6B9FC55D-7882-408C-B649-46FB0B89A1BF}" dt="2025-06-16T15:51:48.238" v="20" actId="1036"/>
        <pc:sldMkLst>
          <pc:docMk/>
          <pc:sldMk cId="1176083832" sldId="2147481571"/>
        </pc:sldMkLst>
        <pc:spChg chg="mod">
          <ac:chgData name="Gro Liva Kardel" userId="bcb5450a-9687-49f8-bf59-6fc278c30f3b" providerId="ADAL" clId="{6B9FC55D-7882-408C-B649-46FB0B89A1BF}" dt="2025-06-16T15:06:25.436" v="3" actId="207"/>
          <ac:spMkLst>
            <pc:docMk/>
            <pc:sldMk cId="1176083832" sldId="2147481571"/>
            <ac:spMk id="13" creationId="{E0910E51-177A-5CD5-F27A-AA9B97BDD24D}"/>
          </ac:spMkLst>
        </pc:spChg>
        <pc:spChg chg="mod">
          <ac:chgData name="Gro Liva Kardel" userId="bcb5450a-9687-49f8-bf59-6fc278c30f3b" providerId="ADAL" clId="{6B9FC55D-7882-408C-B649-46FB0B89A1BF}" dt="2025-06-16T15:51:48.238" v="20" actId="1036"/>
          <ac:spMkLst>
            <pc:docMk/>
            <pc:sldMk cId="1176083832" sldId="2147481571"/>
            <ac:spMk id="14" creationId="{A8B63F3F-2633-E285-2634-D44653EB5100}"/>
          </ac:spMkLst>
        </pc:spChg>
        <pc:picChg chg="mod">
          <ac:chgData name="Gro Liva Kardel" userId="bcb5450a-9687-49f8-bf59-6fc278c30f3b" providerId="ADAL" clId="{6B9FC55D-7882-408C-B649-46FB0B89A1BF}" dt="2025-06-16T15:51:18.244" v="8" actId="552"/>
          <ac:picMkLst>
            <pc:docMk/>
            <pc:sldMk cId="1176083832" sldId="2147481571"/>
            <ac:picMk id="7" creationId="{8CB03F07-525F-519F-2B4B-8660AF321A7F}"/>
          </ac:picMkLst>
        </pc:picChg>
        <pc:picChg chg="mod">
          <ac:chgData name="Gro Liva Kardel" userId="bcb5450a-9687-49f8-bf59-6fc278c30f3b" providerId="ADAL" clId="{6B9FC55D-7882-408C-B649-46FB0B89A1BF}" dt="2025-06-16T15:51:26.238" v="9" actId="465"/>
          <ac:picMkLst>
            <pc:docMk/>
            <pc:sldMk cId="1176083832" sldId="2147481571"/>
            <ac:picMk id="9" creationId="{82B32A77-E224-AC11-B927-5D92237AE1B4}"/>
          </ac:picMkLst>
        </pc:picChg>
        <pc:picChg chg="mod">
          <ac:chgData name="Gro Liva Kardel" userId="bcb5450a-9687-49f8-bf59-6fc278c30f3b" providerId="ADAL" clId="{6B9FC55D-7882-408C-B649-46FB0B89A1BF}" dt="2025-06-16T15:51:18.244" v="8" actId="552"/>
          <ac:picMkLst>
            <pc:docMk/>
            <pc:sldMk cId="1176083832" sldId="2147481571"/>
            <ac:picMk id="12" creationId="{C9BE833D-9E97-0F11-F8D0-8451F4E6D992}"/>
          </ac:picMkLst>
        </pc:picChg>
      </pc:sldChg>
      <pc:sldChg chg="modSp mod">
        <pc:chgData name="Gro Liva Kardel" userId="bcb5450a-9687-49f8-bf59-6fc278c30f3b" providerId="ADAL" clId="{6B9FC55D-7882-408C-B649-46FB0B89A1BF}" dt="2025-06-16T15:54:23.839" v="89" actId="1036"/>
        <pc:sldMkLst>
          <pc:docMk/>
          <pc:sldMk cId="2633518315" sldId="2147481572"/>
        </pc:sldMkLst>
      </pc:sldChg>
      <pc:sldChg chg="modSp mod">
        <pc:chgData name="Gro Liva Kardel" userId="bcb5450a-9687-49f8-bf59-6fc278c30f3b" providerId="ADAL" clId="{6B9FC55D-7882-408C-B649-46FB0B89A1BF}" dt="2025-06-16T15:52:44.945" v="68" actId="20577"/>
        <pc:sldMkLst>
          <pc:docMk/>
          <pc:sldMk cId="4000197622" sldId="2147481581"/>
        </pc:sldMkLst>
        <pc:spChg chg="mod">
          <ac:chgData name="Gro Liva Kardel" userId="bcb5450a-9687-49f8-bf59-6fc278c30f3b" providerId="ADAL" clId="{6B9FC55D-7882-408C-B649-46FB0B89A1BF}" dt="2025-06-16T15:52:44.945" v="68" actId="20577"/>
          <ac:spMkLst>
            <pc:docMk/>
            <pc:sldMk cId="4000197622" sldId="2147481581"/>
            <ac:spMk id="5" creationId="{532B7282-E5EE-C635-74D0-17CE85DB6CAF}"/>
          </ac:spMkLst>
        </pc:spChg>
        <pc:spChg chg="mod">
          <ac:chgData name="Gro Liva Kardel" userId="bcb5450a-9687-49f8-bf59-6fc278c30f3b" providerId="ADAL" clId="{6B9FC55D-7882-408C-B649-46FB0B89A1BF}" dt="2025-06-16T15:52:21.535" v="23" actId="20577"/>
          <ac:spMkLst>
            <pc:docMk/>
            <pc:sldMk cId="4000197622" sldId="2147481581"/>
            <ac:spMk id="6" creationId="{96B75073-35CB-F79F-CCCD-63DF4FCA1559}"/>
          </ac:spMkLst>
        </pc:spChg>
      </pc:sldChg>
    </pc:docChg>
  </pc:docChgLst>
  <pc:docChgLst>
    <pc:chgData name="Mark Lindved Norup" userId="S::mli@viegandmaagoe.dk::0ed9e0be-d3bc-4888-b203-a0dd4c2fddfb" providerId="AD" clId="Web-{0A68BC11-51E1-F237-CE2D-BF927364E46A}"/>
    <pc:docChg chg="modSld">
      <pc:chgData name="Mark Lindved Norup" userId="S::mli@viegandmaagoe.dk::0ed9e0be-d3bc-4888-b203-a0dd4c2fddfb" providerId="AD" clId="Web-{0A68BC11-51E1-F237-CE2D-BF927364E46A}" dt="2025-06-19T07:58:26.432" v="0" actId="20577"/>
      <pc:docMkLst>
        <pc:docMk/>
      </pc:docMkLst>
      <pc:sldChg chg="modSp">
        <pc:chgData name="Mark Lindved Norup" userId="S::mli@viegandmaagoe.dk::0ed9e0be-d3bc-4888-b203-a0dd4c2fddfb" providerId="AD" clId="Web-{0A68BC11-51E1-F237-CE2D-BF927364E46A}" dt="2025-06-19T07:58:26.432" v="0" actId="20577"/>
        <pc:sldMkLst>
          <pc:docMk/>
          <pc:sldMk cId="1956065997" sldId="2147481574"/>
        </pc:sldMkLst>
        <pc:spChg chg="mod">
          <ac:chgData name="Mark Lindved Norup" userId="S::mli@viegandmaagoe.dk::0ed9e0be-d3bc-4888-b203-a0dd4c2fddfb" providerId="AD" clId="Web-{0A68BC11-51E1-F237-CE2D-BF927364E46A}" dt="2025-06-19T07:58:26.432" v="0" actId="20577"/>
          <ac:spMkLst>
            <pc:docMk/>
            <pc:sldMk cId="1956065997" sldId="2147481574"/>
            <ac:spMk id="6" creationId="{DE6862A7-5265-2509-80B6-05E9356101C9}"/>
          </ac:spMkLst>
        </pc:spChg>
      </pc:sldChg>
    </pc:docChg>
  </pc:docChgLst>
  <pc:docChgLst>
    <pc:chgData name="Astrid Kirk Øxenvad" userId="23bc3623-f5e1-42ee-a821-1a4f98bc25e0" providerId="ADAL" clId="{41574DF6-B910-4FAB-B8D4-28CBC9F4C6DB}"/>
    <pc:docChg chg="modSld">
      <pc:chgData name="Astrid Kirk Øxenvad" userId="23bc3623-f5e1-42ee-a821-1a4f98bc25e0" providerId="ADAL" clId="{41574DF6-B910-4FAB-B8D4-28CBC9F4C6DB}" dt="2025-06-17T07:35:06.113" v="106" actId="1076"/>
      <pc:docMkLst>
        <pc:docMk/>
      </pc:docMkLst>
      <pc:sldChg chg="modSp mod">
        <pc:chgData name="Astrid Kirk Øxenvad" userId="23bc3623-f5e1-42ee-a821-1a4f98bc25e0" providerId="ADAL" clId="{41574DF6-B910-4FAB-B8D4-28CBC9F4C6DB}" dt="2025-06-17T07:31:51.571" v="100" actId="20577"/>
        <pc:sldMkLst>
          <pc:docMk/>
          <pc:sldMk cId="1138155060" sldId="2147481569"/>
        </pc:sldMkLst>
        <pc:spChg chg="mod">
          <ac:chgData name="Astrid Kirk Øxenvad" userId="23bc3623-f5e1-42ee-a821-1a4f98bc25e0" providerId="ADAL" clId="{41574DF6-B910-4FAB-B8D4-28CBC9F4C6DB}" dt="2025-06-17T07:31:24.996" v="90" actId="20577"/>
          <ac:spMkLst>
            <pc:docMk/>
            <pc:sldMk cId="1138155060" sldId="2147481569"/>
            <ac:spMk id="6" creationId="{C36E4695-0258-F7B0-6853-4BBFDC31D77A}"/>
          </ac:spMkLst>
        </pc:spChg>
        <pc:spChg chg="mod">
          <ac:chgData name="Astrid Kirk Øxenvad" userId="23bc3623-f5e1-42ee-a821-1a4f98bc25e0" providerId="ADAL" clId="{41574DF6-B910-4FAB-B8D4-28CBC9F4C6DB}" dt="2025-06-17T07:31:02.533" v="76" actId="20577"/>
          <ac:spMkLst>
            <pc:docMk/>
            <pc:sldMk cId="1138155060" sldId="2147481569"/>
            <ac:spMk id="8" creationId="{2F691ACF-CD49-B3AA-3B88-3934B5A4D3FD}"/>
          </ac:spMkLst>
        </pc:spChg>
        <pc:spChg chg="mod">
          <ac:chgData name="Astrid Kirk Øxenvad" userId="23bc3623-f5e1-42ee-a821-1a4f98bc25e0" providerId="ADAL" clId="{41574DF6-B910-4FAB-B8D4-28CBC9F4C6DB}" dt="2025-06-17T07:31:51.571" v="100" actId="20577"/>
          <ac:spMkLst>
            <pc:docMk/>
            <pc:sldMk cId="1138155060" sldId="2147481569"/>
            <ac:spMk id="11" creationId="{C8F3ED7A-52CA-B71A-186B-FE48EC173AFD}"/>
          </ac:spMkLst>
        </pc:spChg>
      </pc:sldChg>
      <pc:sldChg chg="modSp mod">
        <pc:chgData name="Astrid Kirk Øxenvad" userId="23bc3623-f5e1-42ee-a821-1a4f98bc25e0" providerId="ADAL" clId="{41574DF6-B910-4FAB-B8D4-28CBC9F4C6DB}" dt="2025-06-17T07:35:06.113" v="106" actId="1076"/>
        <pc:sldMkLst>
          <pc:docMk/>
          <pc:sldMk cId="2633518315" sldId="2147481572"/>
        </pc:sldMkLst>
        <pc:spChg chg="mod">
          <ac:chgData name="Astrid Kirk Øxenvad" userId="23bc3623-f5e1-42ee-a821-1a4f98bc25e0" providerId="ADAL" clId="{41574DF6-B910-4FAB-B8D4-28CBC9F4C6DB}" dt="2025-06-17T07:35:06.113" v="106" actId="1076"/>
          <ac:spMkLst>
            <pc:docMk/>
            <pc:sldMk cId="2633518315" sldId="2147481572"/>
            <ac:spMk id="10" creationId="{A6EE4976-91F2-C436-7C1E-2F5C7AB5B092}"/>
          </ac:spMkLst>
        </pc:spChg>
      </pc:sldChg>
    </pc:docChg>
  </pc:docChgLst>
</pc:chgInfo>
</file>

<file path=ppt/comments/modernComment_7FFFF7E1_43D6DE34.xml><?xml version="1.0" encoding="utf-8"?>
<p188:cmLst xmlns:a="http://schemas.openxmlformats.org/drawingml/2006/main" xmlns:r="http://schemas.openxmlformats.org/officeDocument/2006/relationships" xmlns:p188="http://schemas.microsoft.com/office/powerpoint/2018/8/main">
  <p188:cm id="{03D6C540-985A-49DC-A09F-894975BC2806}" authorId="{99945DFA-1001-BA20-01D2-EDA75F1C56E4}" status="resolved" created="2025-06-16T15:49:33.307" complete="100000">
    <pc:sldMkLst xmlns:pc="http://schemas.microsoft.com/office/powerpoint/2013/main/command">
      <pc:docMk/>
      <pc:sldMk cId="1138155060" sldId="2147481569"/>
    </pc:sldMkLst>
    <p188:txBody>
      <a:bodyPr/>
      <a:lstStyle/>
      <a:p>
        <a:r>
          <a:rPr lang="en-US"/>
          <a:t>[@Astrid Kirk Øxenvad] der står comprehensive på begge oversigter over oplysningspunkter. Der er noget, der skal ændres på dette slide...</a:t>
        </a:r>
      </a:p>
    </p188:txBody>
  </p188:cm>
</p188:cmLst>
</file>

<file path=ppt/comments/modernComment_7FFFF7E9_EBF67DA3.xml><?xml version="1.0" encoding="utf-8"?>
<p188:cmLst xmlns:a="http://schemas.openxmlformats.org/drawingml/2006/main" xmlns:r="http://schemas.openxmlformats.org/officeDocument/2006/relationships" xmlns:p188="http://schemas.microsoft.com/office/powerpoint/2018/8/main">
  <p188:cm id="{3BFB7B83-A308-4D32-A2D4-723EBD4C9A6E}" authorId="{99945DFA-1001-BA20-01D2-EDA75F1C56E4}" created="2025-06-16T15:54:03.520">
    <pc:sldMkLst xmlns:pc="http://schemas.microsoft.com/office/powerpoint/2013/main/command">
      <pc:docMk/>
      <pc:sldMk cId="3958799779" sldId="2147481577"/>
    </pc:sldMkLst>
    <p188:txBody>
      <a:bodyPr/>
      <a:lstStyle/>
      <a:p>
        <a:r>
          <a:rPr lang="da-DK"/>
          <a:t>[@Marianne Hartz Thomas] også her er det lidt kedeligt. Kunne I peppe noget op?</a:t>
        </a:r>
      </a:p>
    </p188:txBody>
  </p188:cm>
</p188:cmLst>
</file>

<file path=ppt/comments/modernComment_7FFFF7ED_EE6E2BF6.xml><?xml version="1.0" encoding="utf-8"?>
<p188:cmLst xmlns:a="http://schemas.openxmlformats.org/drawingml/2006/main" xmlns:r="http://schemas.openxmlformats.org/officeDocument/2006/relationships" xmlns:p188="http://schemas.microsoft.com/office/powerpoint/2018/8/main">
  <p188:cm id="{5A3F5DC4-4630-4DB2-9CDB-2B47AB324549}" authorId="{99945DFA-1001-BA20-01D2-EDA75F1C56E4}" created="2025-06-16T15:53:33.348">
    <ac:deMkLst xmlns:ac="http://schemas.microsoft.com/office/drawing/2013/main/command">
      <pc:docMk xmlns:pc="http://schemas.microsoft.com/office/powerpoint/2013/main/command"/>
      <pc:sldMk xmlns:pc="http://schemas.microsoft.com/office/powerpoint/2013/main/command" cId="4000197622" sldId="2147481581"/>
      <ac:spMk id="5" creationId="{532B7282-E5EE-C635-74D0-17CE85DB6CAF}"/>
    </ac:deMkLst>
    <p188:txBody>
      <a:bodyPr/>
      <a:lstStyle/>
      <a:p>
        <a:r>
          <a:rPr lang="da-DK"/>
          <a:t>[@Marianne Hartz Thomas] kunne man ikke sætte nogle ikoner af fordaftryk på her? Det er et lidt kedeligt slide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25CDD0-5C10-4545-9B84-E4A4ED5D10DE}" type="datetimeFigureOut">
              <a:rPr lang="da-DK" smtClean="0"/>
              <a:t>19-06-2025</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4A2006-232A-D444-94DC-13908E38D786}" type="slidenum">
              <a:rPr lang="da-DK" smtClean="0"/>
              <a:t>‹#›</a:t>
            </a:fld>
            <a:endParaRPr lang="da-DK"/>
          </a:p>
        </p:txBody>
      </p:sp>
    </p:spTree>
    <p:extLst>
      <p:ext uri="{BB962C8B-B14F-4D97-AF65-F5344CB8AC3E}">
        <p14:creationId xmlns:p14="http://schemas.microsoft.com/office/powerpoint/2010/main" val="2049358314"/>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685801" y="427795"/>
            <a:ext cx="3355108" cy="249382"/>
          </a:xfrm>
          <a:prstGeom prst="rect">
            <a:avLst/>
          </a:prstGeom>
        </p:spPr>
        <p:txBody>
          <a:bodyPr vert="horz" lIns="0" tIns="0" rIns="0" bIns="0" rtlCol="0"/>
          <a:lstStyle>
            <a:lvl1pPr algn="l">
              <a:defRPr sz="800" smtClean="0">
                <a:latin typeface="Arial" charset="0"/>
                <a:cs typeface="Arial" charset="0"/>
              </a:defRPr>
            </a:lvl1pPr>
          </a:lstStyle>
          <a:p>
            <a:pPr>
              <a:defRPr/>
            </a:pPr>
            <a:fld id="{2864AD78-3B81-4D29-AFF9-5A07CB598F6A}" type="datetimeFigureOut">
              <a:rPr lang="en-US" smtClean="0"/>
              <a:pPr>
                <a:defRPr/>
              </a:pPr>
              <a:t>6/19/2025</a:t>
            </a:fld>
            <a:endParaRPr lang="en-US"/>
          </a:p>
        </p:txBody>
      </p:sp>
      <p:sp>
        <p:nvSpPr>
          <p:cNvPr id="4" name="Slide Image Placeholder 3"/>
          <p:cNvSpPr>
            <a:spLocks noGrp="1" noRot="1" noChangeAspect="1"/>
          </p:cNvSpPr>
          <p:nvPr>
            <p:ph type="sldImg" idx="2"/>
          </p:nvPr>
        </p:nvSpPr>
        <p:spPr>
          <a:xfrm>
            <a:off x="685800" y="1030468"/>
            <a:ext cx="5791200" cy="32575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572000"/>
            <a:ext cx="5791200" cy="3886200"/>
          </a:xfrm>
          <a:prstGeom prst="rect">
            <a:avLst/>
          </a:prstGeom>
        </p:spPr>
        <p:txBody>
          <a:bodyPr vert="horz" lIns="91440" tIns="45720" rIns="91440" bIns="45720" rtlCol="0"/>
          <a:lstStyle/>
          <a:p>
            <a:pPr lvl="0"/>
            <a:r>
              <a:rPr lang="en-US" noProof="0"/>
              <a:t>Click to edit Master text styles</a:t>
            </a:r>
          </a:p>
        </p:txBody>
      </p:sp>
      <p:sp>
        <p:nvSpPr>
          <p:cNvPr id="6" name="Footer Placeholder 5"/>
          <p:cNvSpPr>
            <a:spLocks noGrp="1"/>
          </p:cNvSpPr>
          <p:nvPr>
            <p:ph type="ftr" sz="quarter" idx="4"/>
          </p:nvPr>
        </p:nvSpPr>
        <p:spPr>
          <a:xfrm>
            <a:off x="669924" y="8729157"/>
            <a:ext cx="2301875" cy="275504"/>
          </a:xfrm>
          <a:prstGeom prst="rect">
            <a:avLst/>
          </a:prstGeom>
        </p:spPr>
        <p:txBody>
          <a:bodyPr vert="horz" lIns="91440" tIns="45720" rIns="91440" bIns="45720" rtlCol="0" anchor="b"/>
          <a:lstStyle>
            <a:lvl1pPr algn="l">
              <a:defRPr sz="800" smtClean="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729157"/>
            <a:ext cx="2287587" cy="275504"/>
          </a:xfrm>
          <a:prstGeom prst="rect">
            <a:avLst/>
          </a:prstGeom>
        </p:spPr>
        <p:txBody>
          <a:bodyPr vert="horz" wrap="square" lIns="91440" tIns="45720" rIns="91440" bIns="45720" numCol="1" anchor="b" anchorCtr="0" compatLnSpc="1">
            <a:prstTxWarp prst="textNoShape">
              <a:avLst/>
            </a:prstTxWarp>
          </a:bodyPr>
          <a:lstStyle>
            <a:lvl1pPr algn="r">
              <a:defRPr sz="800" b="1"/>
            </a:lvl1pPr>
          </a:lstStyle>
          <a:p>
            <a:fld id="{0FB88665-7ADD-42DC-A3E1-2DDF02CC571D}" type="slidenum">
              <a:rPr lang="en-US" altLang="da-DK" smtClean="0"/>
              <a:pPr/>
              <a:t>‹#›</a:t>
            </a:fld>
            <a:endParaRPr lang="en-US" altLang="da-DK"/>
          </a:p>
        </p:txBody>
      </p:sp>
    </p:spTree>
    <p:extLst>
      <p:ext uri="{BB962C8B-B14F-4D97-AF65-F5344CB8AC3E}">
        <p14:creationId xmlns:p14="http://schemas.microsoft.com/office/powerpoint/2010/main" val="153223758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30288"/>
            <a:ext cx="5791200" cy="3257550"/>
          </a:xfrm>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fld id="{0FB88665-7ADD-42DC-A3E1-2DDF02CC571D}" type="slidenum">
              <a:rPr lang="en-US" altLang="da-DK" smtClean="0"/>
              <a:pPr/>
              <a:t>2</a:t>
            </a:fld>
            <a:endParaRPr lang="en-US" altLang="da-DK"/>
          </a:p>
        </p:txBody>
      </p:sp>
    </p:spTree>
    <p:extLst>
      <p:ext uri="{BB962C8B-B14F-4D97-AF65-F5344CB8AC3E}">
        <p14:creationId xmlns:p14="http://schemas.microsoft.com/office/powerpoint/2010/main" val="106038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32C57-B40C-13F1-137B-9050959178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9B94BA-D990-8175-0903-6260E4191108}"/>
              </a:ext>
            </a:extLst>
          </p:cNvPr>
          <p:cNvSpPr>
            <a:spLocks noGrp="1" noRot="1" noChangeAspect="1"/>
          </p:cNvSpPr>
          <p:nvPr>
            <p:ph type="sldImg"/>
          </p:nvPr>
        </p:nvSpPr>
        <p:spPr>
          <a:xfrm>
            <a:off x="685800" y="1030288"/>
            <a:ext cx="5791200" cy="3257550"/>
          </a:xfrm>
        </p:spPr>
      </p:sp>
      <p:sp>
        <p:nvSpPr>
          <p:cNvPr id="3" name="Notes Placeholder 2">
            <a:extLst>
              <a:ext uri="{FF2B5EF4-FFF2-40B4-BE49-F238E27FC236}">
                <a16:creationId xmlns:a16="http://schemas.microsoft.com/office/drawing/2014/main" id="{F749F357-AFD9-EE39-F9BB-65074A329BA1}"/>
              </a:ext>
            </a:extLst>
          </p:cNvPr>
          <p:cNvSpPr>
            <a:spLocks noGrp="1"/>
          </p:cNvSpPr>
          <p:nvPr>
            <p:ph type="body" idx="1"/>
          </p:nvPr>
        </p:nvSpPr>
        <p:spPr/>
        <p:txBody>
          <a:bodyPr/>
          <a:lstStyle/>
          <a:p>
            <a:pPr marL="171450" indent="-171450">
              <a:buFontTx/>
              <a:buChar char="-"/>
            </a:pPr>
            <a:r>
              <a:rPr lang="da-DK"/>
              <a:t>Det er ikke et lovkrav, at SMV’er laver en ESG-opgørelse eller rapporterer efter den frivillige standard</a:t>
            </a:r>
          </a:p>
          <a:p>
            <a:pPr marL="171450" indent="-171450">
              <a:buFontTx/>
              <a:buChar char="-"/>
            </a:pPr>
            <a:r>
              <a:rPr lang="da-DK"/>
              <a:t>Det er op til den enkelte SMV at vurdere om det vil give forretningsmæssig værdi for virksomheden at arbejde med ESG-opgørelse og den frivillige standard </a:t>
            </a:r>
          </a:p>
          <a:p>
            <a:pPr marL="171450" indent="-171450">
              <a:buFontTx/>
              <a:buChar char="-"/>
            </a:pPr>
            <a:r>
              <a:rPr lang="da-DK"/>
              <a:t>Standarden er som udgangspunkt relevant for</a:t>
            </a:r>
          </a:p>
          <a:p>
            <a:pPr marL="628650" lvl="1" indent="-171450">
              <a:buFontTx/>
              <a:buChar char="-"/>
            </a:pPr>
            <a:r>
              <a:rPr lang="da-DK"/>
              <a:t>SMV’er, der allerede oplever, at kunder og samarbejdspartnere efterspørger ESG-data</a:t>
            </a:r>
          </a:p>
          <a:p>
            <a:pPr marL="628650" lvl="1" indent="-171450">
              <a:buFontTx/>
              <a:buChar char="-"/>
            </a:pPr>
            <a:r>
              <a:rPr lang="da-DK"/>
              <a:t>SMV’er der gerne vil være på forkant og kan se, at opgørelse af virksomhedens ESG-data kan bruges strategisk og forretningsmæssigt</a:t>
            </a:r>
          </a:p>
          <a:p>
            <a:pPr marL="628650" lvl="1" indent="-171450">
              <a:buFontTx/>
              <a:buChar char="-"/>
            </a:pPr>
            <a:r>
              <a:rPr lang="da-DK"/>
              <a:t>Store virksomheder, der er omfattet af CSRD. Disse virksomheder kan tage udgangspunkt i den frivillige standard, når de efterspørger ESG-data fra virksomheder i deres værdikæde</a:t>
            </a:r>
          </a:p>
          <a:p>
            <a:pPr marL="171450" indent="-171450">
              <a:buFontTx/>
              <a:buChar char="-"/>
            </a:pPr>
            <a:endParaRPr lang="da-DK"/>
          </a:p>
          <a:p>
            <a:pPr marL="171450" indent="-171450">
              <a:buFontTx/>
              <a:buChar char="-"/>
            </a:pPr>
            <a:endParaRPr lang="da-DK"/>
          </a:p>
          <a:p>
            <a:pPr marL="171450" indent="-171450">
              <a:buFontTx/>
              <a:buChar char="-"/>
            </a:pPr>
            <a:endParaRPr lang="da-DK"/>
          </a:p>
        </p:txBody>
      </p:sp>
      <p:sp>
        <p:nvSpPr>
          <p:cNvPr id="4" name="Slide Number Placeholder 3">
            <a:extLst>
              <a:ext uri="{FF2B5EF4-FFF2-40B4-BE49-F238E27FC236}">
                <a16:creationId xmlns:a16="http://schemas.microsoft.com/office/drawing/2014/main" id="{DC58D697-5C25-151E-EB19-3C16E62B63C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B88665-7ADD-42DC-A3E1-2DDF02CC571D}" type="slidenum">
              <a:rPr kumimoji="0" lang="en-US" altLang="da-DK" sz="8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da-DK" sz="800" b="1"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09179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Master" Target="../slideMasters/slideMaster1.xml"/><Relationship Id="rId7" Type="http://schemas.openxmlformats.org/officeDocument/2006/relationships/image" Target="../media/image6.sv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4.sv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3.png"/><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4.sv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3.png"/><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4.sv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3.png"/><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5.jpeg"/><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1.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0.png"/><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1.sv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0.png"/><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Master" Target="../slideMasters/slideMaster1.xml"/><Relationship Id="rId7" Type="http://schemas.openxmlformats.org/officeDocument/2006/relationships/image" Target="../media/image11.sv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0.png"/><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4.emf"/><Relationship Id="rId5" Type="http://schemas.openxmlformats.org/officeDocument/2006/relationships/oleObject" Target="../embeddings/oleObject10.bin"/><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5.jpeg"/><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image" Target="../media/image8.jpeg"/><Relationship Id="rId9" Type="http://schemas.openxmlformats.org/officeDocument/2006/relationships/image" Target="../media/image11.sv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5.jpeg"/><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8.jpeg"/><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image" Target="../media/image12.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sv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1.sv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4.sv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3.png"/><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4.sv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3.png"/><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4.sv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3.png"/><Relationship Id="rId5" Type="http://schemas.openxmlformats.org/officeDocument/2006/relationships/image" Target="../media/image4.emf"/><Relationship Id="rId4" Type="http://schemas.openxmlformats.org/officeDocument/2006/relationships/oleObject" Target="../embeddings/oleObject7.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
    <p:bg>
      <p:bgPr>
        <a:solidFill>
          <a:srgbClr val="25148D"/>
        </a:solidFill>
        <a:effectLst/>
      </p:bgPr>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983F50DA-6F69-F972-C448-4E59BD3486CE}"/>
              </a:ext>
            </a:extLst>
          </p:cNvPr>
          <p:cNvGraphicFramePr>
            <a:graphicFrameLocks noChangeAspect="1"/>
          </p:cNvGraphicFramePr>
          <p:nvPr>
            <p:custDataLst>
              <p:tags r:id="rId1"/>
            </p:custDataLst>
            <p:extLst>
              <p:ext uri="{D42A27DB-BD31-4B8C-83A1-F6EECF244321}">
                <p14:modId xmlns:p14="http://schemas.microsoft.com/office/powerpoint/2010/main" val="40610252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11" name="think-cell data - do not delete" hidden="1">
                        <a:extLst>
                          <a:ext uri="{FF2B5EF4-FFF2-40B4-BE49-F238E27FC236}">
                            <a16:creationId xmlns:a16="http://schemas.microsoft.com/office/drawing/2014/main" id="{983F50DA-6F69-F972-C448-4E59BD3486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ladsholder til tekst 10">
            <a:extLst>
              <a:ext uri="{FF2B5EF4-FFF2-40B4-BE49-F238E27FC236}">
                <a16:creationId xmlns:a16="http://schemas.microsoft.com/office/drawing/2014/main" id="{EA43E195-82AC-912D-E962-04A8A67484FB}"/>
              </a:ext>
            </a:extLst>
          </p:cNvPr>
          <p:cNvSpPr>
            <a:spLocks noGrp="1"/>
          </p:cNvSpPr>
          <p:nvPr>
            <p:ph type="body" sz="quarter" idx="14" hasCustomPrompt="1"/>
          </p:nvPr>
        </p:nvSpPr>
        <p:spPr>
          <a:xfrm>
            <a:off x="598273" y="2618206"/>
            <a:ext cx="4272263" cy="1776831"/>
          </a:xfrm>
          <a:prstGeom prst="rect">
            <a:avLst/>
          </a:prstGeom>
        </p:spPr>
        <p:txBody>
          <a:bodyPr lIns="0">
            <a:noAutofit/>
          </a:bodyPr>
          <a:lstStyle>
            <a:lvl1pPr marL="0" indent="0">
              <a:buNone/>
              <a:defRPr sz="1050" b="0" i="0" cap="none" baseline="0">
                <a:solidFill>
                  <a:schemeClr val="bg1"/>
                </a:solidFill>
                <a:latin typeface="Faktum" panose="020B0003030202060203" pitchFamily="34" charset="0"/>
                <a:cs typeface="Arial" panose="020B0604020202020204" pitchFamily="34" charset="0"/>
              </a:defRPr>
            </a:lvl1pPr>
          </a:lstStyle>
          <a:p>
            <a:pPr lvl="0"/>
            <a:r>
              <a:rPr lang="da-DK" noProof="0"/>
              <a:t>Underrubrik</a:t>
            </a:r>
          </a:p>
        </p:txBody>
      </p:sp>
      <p:sp>
        <p:nvSpPr>
          <p:cNvPr id="20" name="Title 1">
            <a:extLst>
              <a:ext uri="{FF2B5EF4-FFF2-40B4-BE49-F238E27FC236}">
                <a16:creationId xmlns:a16="http://schemas.microsoft.com/office/drawing/2014/main" id="{FDAC167C-FC71-7C05-325A-C9AACF3D6F90}"/>
              </a:ext>
            </a:extLst>
          </p:cNvPr>
          <p:cNvSpPr>
            <a:spLocks noGrp="1"/>
          </p:cNvSpPr>
          <p:nvPr>
            <p:ph type="title" hasCustomPrompt="1"/>
          </p:nvPr>
        </p:nvSpPr>
        <p:spPr>
          <a:xfrm>
            <a:off x="598273" y="1845572"/>
            <a:ext cx="3882440" cy="682117"/>
          </a:xfrm>
          <a:prstGeom prst="rect">
            <a:avLst/>
          </a:prstGeom>
        </p:spPr>
        <p:txBody>
          <a:bodyPr vert="horz" lIns="0" anchor="b" anchorCtr="0">
            <a:noAutofit/>
          </a:bodyPr>
          <a:lstStyle>
            <a:lvl1pPr>
              <a:defRPr sz="3200" b="0" i="0" spc="30" baseline="0">
                <a:solidFill>
                  <a:schemeClr val="bg1"/>
                </a:solidFill>
                <a:latin typeface="DM Serif Display" pitchFamily="2" charset="0"/>
              </a:defRPr>
            </a:lvl1pPr>
          </a:lstStyle>
          <a:p>
            <a:r>
              <a:rPr lang="da-DK" noProof="0"/>
              <a:t>Titel på præsentation</a:t>
            </a:r>
          </a:p>
        </p:txBody>
      </p:sp>
      <p:sp>
        <p:nvSpPr>
          <p:cNvPr id="21" name="Pladsholder til dato 2">
            <a:extLst>
              <a:ext uri="{FF2B5EF4-FFF2-40B4-BE49-F238E27FC236}">
                <a16:creationId xmlns:a16="http://schemas.microsoft.com/office/drawing/2014/main" id="{6C0B350C-D06B-6B00-C9A3-4304C6DCAC9E}"/>
              </a:ext>
            </a:extLst>
          </p:cNvPr>
          <p:cNvSpPr>
            <a:spLocks noGrp="1"/>
          </p:cNvSpPr>
          <p:nvPr>
            <p:ph type="dt" sz="half" idx="10"/>
          </p:nvPr>
        </p:nvSpPr>
        <p:spPr>
          <a:xfrm>
            <a:off x="598273" y="4516508"/>
            <a:ext cx="1694557" cy="285750"/>
          </a:xfrm>
          <a:prstGeom prst="rect">
            <a:avLst/>
          </a:prstGeom>
        </p:spPr>
        <p:txBody>
          <a:bodyPr/>
          <a:lstStyle>
            <a:lvl1pPr>
              <a:defRPr sz="1050">
                <a:solidFill>
                  <a:schemeClr val="bg1"/>
                </a:solidFill>
              </a:defRPr>
            </a:lvl1pPr>
          </a:lstStyle>
          <a:p>
            <a:pPr>
              <a:defRPr/>
            </a:pPr>
            <a:fld id="{51BB634E-3CCC-6645-A71D-5A1711960C3F}" type="datetime2">
              <a:rPr lang="da-DK" smtClean="0"/>
              <a:pPr>
                <a:defRPr/>
              </a:pPr>
              <a:t>19. juni 2025</a:t>
            </a:fld>
            <a:endParaRPr lang="da-DK"/>
          </a:p>
        </p:txBody>
      </p:sp>
      <p:sp>
        <p:nvSpPr>
          <p:cNvPr id="3" name="Tekstfelt 2">
            <a:extLst>
              <a:ext uri="{FF2B5EF4-FFF2-40B4-BE49-F238E27FC236}">
                <a16:creationId xmlns:a16="http://schemas.microsoft.com/office/drawing/2014/main" id="{BFAC20B9-FB2A-29F8-A7ED-CC9E776828FC}"/>
              </a:ext>
            </a:extLst>
          </p:cNvPr>
          <p:cNvSpPr txBox="1"/>
          <p:nvPr/>
        </p:nvSpPr>
        <p:spPr>
          <a:xfrm>
            <a:off x="5149516" y="-228600"/>
            <a:ext cx="0" cy="0"/>
          </a:xfrm>
          <a:prstGeom prst="rect">
            <a:avLst/>
          </a:prstGeom>
          <a:noFill/>
        </p:spPr>
        <p:txBody>
          <a:bodyPr wrap="none" lIns="0" tIns="0" rIns="0" bIns="90000" rtlCol="0">
            <a:noAutofit/>
          </a:bodyPr>
          <a:lstStyle/>
          <a:p>
            <a:pPr algn="l">
              <a:lnSpc>
                <a:spcPct val="120000"/>
              </a:lnSpc>
              <a:spcBef>
                <a:spcPts val="750"/>
              </a:spcBef>
            </a:pPr>
            <a:endParaRPr lang="da-DK" sz="1200">
              <a:solidFill>
                <a:srgbClr val="22323F"/>
              </a:solidFill>
            </a:endParaRPr>
          </a:p>
        </p:txBody>
      </p:sp>
      <p:sp>
        <p:nvSpPr>
          <p:cNvPr id="6" name="Tekstfelt 5">
            <a:extLst>
              <a:ext uri="{FF2B5EF4-FFF2-40B4-BE49-F238E27FC236}">
                <a16:creationId xmlns:a16="http://schemas.microsoft.com/office/drawing/2014/main" id="{8F016A6F-458E-03DE-A849-13A57A4CEBF3}"/>
              </a:ext>
            </a:extLst>
          </p:cNvPr>
          <p:cNvSpPr txBox="1"/>
          <p:nvPr/>
        </p:nvSpPr>
        <p:spPr>
          <a:xfrm>
            <a:off x="6057900" y="-441614"/>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7" name="Tekstfelt 6">
            <a:extLst>
              <a:ext uri="{FF2B5EF4-FFF2-40B4-BE49-F238E27FC236}">
                <a16:creationId xmlns:a16="http://schemas.microsoft.com/office/drawing/2014/main" id="{BB05697D-FF14-9141-234D-1FB0915BB7DC}"/>
              </a:ext>
            </a:extLst>
          </p:cNvPr>
          <p:cNvSpPr txBox="1"/>
          <p:nvPr/>
        </p:nvSpPr>
        <p:spPr>
          <a:xfrm>
            <a:off x="1194955" y="-342900"/>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9" name="Tekstfelt 8">
            <a:extLst>
              <a:ext uri="{FF2B5EF4-FFF2-40B4-BE49-F238E27FC236}">
                <a16:creationId xmlns:a16="http://schemas.microsoft.com/office/drawing/2014/main" id="{9312E718-C98D-593B-C47E-27712A13AFDC}"/>
              </a:ext>
            </a:extLst>
          </p:cNvPr>
          <p:cNvSpPr txBox="1"/>
          <p:nvPr/>
        </p:nvSpPr>
        <p:spPr>
          <a:xfrm>
            <a:off x="852055" y="-275359"/>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2" name="Tekstfelt 11">
            <a:extLst>
              <a:ext uri="{FF2B5EF4-FFF2-40B4-BE49-F238E27FC236}">
                <a16:creationId xmlns:a16="http://schemas.microsoft.com/office/drawing/2014/main" id="{993177E4-0972-F28C-FC97-66B48479EB5C}"/>
              </a:ext>
            </a:extLst>
          </p:cNvPr>
          <p:cNvSpPr txBox="1"/>
          <p:nvPr/>
        </p:nvSpPr>
        <p:spPr>
          <a:xfrm>
            <a:off x="3429000" y="-316923"/>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3" name="Tekstfelt 12">
            <a:extLst>
              <a:ext uri="{FF2B5EF4-FFF2-40B4-BE49-F238E27FC236}">
                <a16:creationId xmlns:a16="http://schemas.microsoft.com/office/drawing/2014/main" id="{C67246D8-46E4-BBBC-83C7-805178D47108}"/>
              </a:ext>
            </a:extLst>
          </p:cNvPr>
          <p:cNvSpPr txBox="1"/>
          <p:nvPr/>
        </p:nvSpPr>
        <p:spPr>
          <a:xfrm>
            <a:off x="3720230" y="-344466"/>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4" name="Tekstfelt 13">
            <a:extLst>
              <a:ext uri="{FF2B5EF4-FFF2-40B4-BE49-F238E27FC236}">
                <a16:creationId xmlns:a16="http://schemas.microsoft.com/office/drawing/2014/main" id="{178A6453-002F-70E5-F77D-131C15C4F917}"/>
              </a:ext>
            </a:extLst>
          </p:cNvPr>
          <p:cNvSpPr txBox="1"/>
          <p:nvPr/>
        </p:nvSpPr>
        <p:spPr>
          <a:xfrm>
            <a:off x="2743200" y="5392132"/>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5" name="Tekstfelt 14">
            <a:extLst>
              <a:ext uri="{FF2B5EF4-FFF2-40B4-BE49-F238E27FC236}">
                <a16:creationId xmlns:a16="http://schemas.microsoft.com/office/drawing/2014/main" id="{C94A22E5-3164-8ED2-03D8-2694365761B7}"/>
              </a:ext>
            </a:extLst>
          </p:cNvPr>
          <p:cNvSpPr txBox="1"/>
          <p:nvPr/>
        </p:nvSpPr>
        <p:spPr>
          <a:xfrm>
            <a:off x="2587658" y="-226243"/>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pic>
        <p:nvPicPr>
          <p:cNvPr id="18" name="Grafik 17">
            <a:extLst>
              <a:ext uri="{FF2B5EF4-FFF2-40B4-BE49-F238E27FC236}">
                <a16:creationId xmlns:a16="http://schemas.microsoft.com/office/drawing/2014/main" id="{DCAF4AFB-E475-578D-230A-108831DE15D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1466" y="185223"/>
            <a:ext cx="1653502" cy="313741"/>
          </a:xfrm>
          <a:prstGeom prst="rect">
            <a:avLst/>
          </a:prstGeom>
        </p:spPr>
      </p:pic>
      <p:sp>
        <p:nvSpPr>
          <p:cNvPr id="35" name="Pladsholder til billede 34">
            <a:extLst>
              <a:ext uri="{FF2B5EF4-FFF2-40B4-BE49-F238E27FC236}">
                <a16:creationId xmlns:a16="http://schemas.microsoft.com/office/drawing/2014/main" id="{30B15314-32FD-149F-9CF4-925D9473CF36}"/>
              </a:ext>
            </a:extLst>
          </p:cNvPr>
          <p:cNvSpPr>
            <a:spLocks noGrp="1"/>
          </p:cNvSpPr>
          <p:nvPr>
            <p:ph type="pic" sz="quarter" idx="15" hasCustomPrompt="1"/>
          </p:nvPr>
        </p:nvSpPr>
        <p:spPr>
          <a:xfrm>
            <a:off x="4198638" y="2537"/>
            <a:ext cx="4942174" cy="5140963"/>
          </a:xfrm>
          <a:custGeom>
            <a:avLst/>
            <a:gdLst>
              <a:gd name="connsiteX0" fmla="*/ 0 w 5216525"/>
              <a:gd name="connsiteY0" fmla="*/ 5141913 h 5141913"/>
              <a:gd name="connsiteX1" fmla="*/ 1285478 w 5216525"/>
              <a:gd name="connsiteY1" fmla="*/ 0 h 5141913"/>
              <a:gd name="connsiteX2" fmla="*/ 3931047 w 5216525"/>
              <a:gd name="connsiteY2" fmla="*/ 0 h 5141913"/>
              <a:gd name="connsiteX3" fmla="*/ 5216525 w 5216525"/>
              <a:gd name="connsiteY3" fmla="*/ 5141913 h 5141913"/>
              <a:gd name="connsiteX4" fmla="*/ 0 w 5216525"/>
              <a:gd name="connsiteY4" fmla="*/ 5141913 h 5141913"/>
              <a:gd name="connsiteX0" fmla="*/ 0 w 5216525"/>
              <a:gd name="connsiteY0" fmla="*/ 5141913 h 5141913"/>
              <a:gd name="connsiteX1" fmla="*/ 259245 w 5216525"/>
              <a:gd name="connsiteY1" fmla="*/ 0 h 5141913"/>
              <a:gd name="connsiteX2" fmla="*/ 3931047 w 5216525"/>
              <a:gd name="connsiteY2" fmla="*/ 0 h 5141913"/>
              <a:gd name="connsiteX3" fmla="*/ 5216525 w 5216525"/>
              <a:gd name="connsiteY3" fmla="*/ 5141913 h 5141913"/>
              <a:gd name="connsiteX4" fmla="*/ 0 w 5216525"/>
              <a:gd name="connsiteY4" fmla="*/ 5141913 h 5141913"/>
              <a:gd name="connsiteX0" fmla="*/ 694626 w 4957280"/>
              <a:gd name="connsiteY0" fmla="*/ 5141913 h 5141913"/>
              <a:gd name="connsiteX1" fmla="*/ 0 w 4957280"/>
              <a:gd name="connsiteY1" fmla="*/ 0 h 5141913"/>
              <a:gd name="connsiteX2" fmla="*/ 3671802 w 4957280"/>
              <a:gd name="connsiteY2" fmla="*/ 0 h 5141913"/>
              <a:gd name="connsiteX3" fmla="*/ 4957280 w 4957280"/>
              <a:gd name="connsiteY3" fmla="*/ 5141913 h 5141913"/>
              <a:gd name="connsiteX4" fmla="*/ 694626 w 4957280"/>
              <a:gd name="connsiteY4" fmla="*/ 5141913 h 5141913"/>
              <a:gd name="connsiteX0" fmla="*/ 694626 w 4957280"/>
              <a:gd name="connsiteY0" fmla="*/ 5141913 h 5141913"/>
              <a:gd name="connsiteX1" fmla="*/ 0 w 4957280"/>
              <a:gd name="connsiteY1" fmla="*/ 0 h 5141913"/>
              <a:gd name="connsiteX2" fmla="*/ 4948015 w 4957280"/>
              <a:gd name="connsiteY2" fmla="*/ 0 h 5141913"/>
              <a:gd name="connsiteX3" fmla="*/ 4957280 w 4957280"/>
              <a:gd name="connsiteY3" fmla="*/ 5141913 h 5141913"/>
              <a:gd name="connsiteX4" fmla="*/ 694626 w 4957280"/>
              <a:gd name="connsiteY4" fmla="*/ 5141913 h 5141913"/>
              <a:gd name="connsiteX0" fmla="*/ 694626 w 4957280"/>
              <a:gd name="connsiteY0" fmla="*/ 5141913 h 5141913"/>
              <a:gd name="connsiteX1" fmla="*/ 293181 w 4957280"/>
              <a:gd name="connsiteY1" fmla="*/ 2223505 h 5141913"/>
              <a:gd name="connsiteX2" fmla="*/ 0 w 4957280"/>
              <a:gd name="connsiteY2" fmla="*/ 0 h 5141913"/>
              <a:gd name="connsiteX3" fmla="*/ 4948015 w 4957280"/>
              <a:gd name="connsiteY3" fmla="*/ 0 h 5141913"/>
              <a:gd name="connsiteX4" fmla="*/ 4957280 w 4957280"/>
              <a:gd name="connsiteY4" fmla="*/ 5141913 h 5141913"/>
              <a:gd name="connsiteX5" fmla="*/ 694626 w 4957280"/>
              <a:gd name="connsiteY5" fmla="*/ 5141913 h 5141913"/>
              <a:gd name="connsiteX0" fmla="*/ 694626 w 4957280"/>
              <a:gd name="connsiteY0" fmla="*/ 5141913 h 5141913"/>
              <a:gd name="connsiteX1" fmla="*/ 1365463 w 4957280"/>
              <a:gd name="connsiteY1" fmla="*/ 2644524 h 5141913"/>
              <a:gd name="connsiteX2" fmla="*/ 0 w 4957280"/>
              <a:gd name="connsiteY2" fmla="*/ 0 h 5141913"/>
              <a:gd name="connsiteX3" fmla="*/ 4948015 w 4957280"/>
              <a:gd name="connsiteY3" fmla="*/ 0 h 5141913"/>
              <a:gd name="connsiteX4" fmla="*/ 4957280 w 4957280"/>
              <a:gd name="connsiteY4" fmla="*/ 5141913 h 5141913"/>
              <a:gd name="connsiteX5" fmla="*/ 694626 w 4957280"/>
              <a:gd name="connsiteY5" fmla="*/ 5141913 h 5141913"/>
              <a:gd name="connsiteX0" fmla="*/ 694626 w 4957280"/>
              <a:gd name="connsiteY0" fmla="*/ 5141913 h 5141913"/>
              <a:gd name="connsiteX1" fmla="*/ 1365463 w 4957280"/>
              <a:gd name="connsiteY1" fmla="*/ 2644524 h 5141913"/>
              <a:gd name="connsiteX2" fmla="*/ 0 w 4957280"/>
              <a:gd name="connsiteY2" fmla="*/ 0 h 5141913"/>
              <a:gd name="connsiteX3" fmla="*/ 4948015 w 4957280"/>
              <a:gd name="connsiteY3" fmla="*/ 0 h 5141913"/>
              <a:gd name="connsiteX4" fmla="*/ 4957280 w 4957280"/>
              <a:gd name="connsiteY4" fmla="*/ 5141913 h 5141913"/>
              <a:gd name="connsiteX5" fmla="*/ 694626 w 4957280"/>
              <a:gd name="connsiteY5" fmla="*/ 5141913 h 5141913"/>
              <a:gd name="connsiteX0" fmla="*/ 694626 w 4957280"/>
              <a:gd name="connsiteY0" fmla="*/ 5141913 h 5141913"/>
              <a:gd name="connsiteX1" fmla="*/ 1286522 w 4957280"/>
              <a:gd name="connsiteY1" fmla="*/ 3670757 h 5141913"/>
              <a:gd name="connsiteX2" fmla="*/ 1365463 w 4957280"/>
              <a:gd name="connsiteY2" fmla="*/ 2644524 h 5141913"/>
              <a:gd name="connsiteX3" fmla="*/ 0 w 4957280"/>
              <a:gd name="connsiteY3" fmla="*/ 0 h 5141913"/>
              <a:gd name="connsiteX4" fmla="*/ 4948015 w 4957280"/>
              <a:gd name="connsiteY4" fmla="*/ 0 h 5141913"/>
              <a:gd name="connsiteX5" fmla="*/ 4957280 w 4957280"/>
              <a:gd name="connsiteY5" fmla="*/ 5141913 h 5141913"/>
              <a:gd name="connsiteX6" fmla="*/ 694626 w 4957280"/>
              <a:gd name="connsiteY6" fmla="*/ 5141913 h 5141913"/>
              <a:gd name="connsiteX0" fmla="*/ 694626 w 4957280"/>
              <a:gd name="connsiteY0" fmla="*/ 5141913 h 5141913"/>
              <a:gd name="connsiteX1" fmla="*/ 1404934 w 4957280"/>
              <a:gd name="connsiteY1" fmla="*/ 3716806 h 5141913"/>
              <a:gd name="connsiteX2" fmla="*/ 1365463 w 4957280"/>
              <a:gd name="connsiteY2" fmla="*/ 2644524 h 5141913"/>
              <a:gd name="connsiteX3" fmla="*/ 0 w 4957280"/>
              <a:gd name="connsiteY3" fmla="*/ 0 h 5141913"/>
              <a:gd name="connsiteX4" fmla="*/ 4948015 w 4957280"/>
              <a:gd name="connsiteY4" fmla="*/ 0 h 5141913"/>
              <a:gd name="connsiteX5" fmla="*/ 4957280 w 4957280"/>
              <a:gd name="connsiteY5" fmla="*/ 5141913 h 5141913"/>
              <a:gd name="connsiteX6" fmla="*/ 694626 w 4957280"/>
              <a:gd name="connsiteY6" fmla="*/ 5141913 h 5141913"/>
              <a:gd name="connsiteX0" fmla="*/ 694626 w 4957280"/>
              <a:gd name="connsiteY0" fmla="*/ 5141913 h 5141913"/>
              <a:gd name="connsiteX1" fmla="*/ 1404934 w 4957280"/>
              <a:gd name="connsiteY1" fmla="*/ 3716806 h 5141913"/>
              <a:gd name="connsiteX2" fmla="*/ 1365463 w 4957280"/>
              <a:gd name="connsiteY2" fmla="*/ 2644524 h 5141913"/>
              <a:gd name="connsiteX3" fmla="*/ 0 w 4957280"/>
              <a:gd name="connsiteY3" fmla="*/ 0 h 5141913"/>
              <a:gd name="connsiteX4" fmla="*/ 4948015 w 4957280"/>
              <a:gd name="connsiteY4" fmla="*/ 0 h 5141913"/>
              <a:gd name="connsiteX5" fmla="*/ 4957280 w 4957280"/>
              <a:gd name="connsiteY5" fmla="*/ 5141913 h 5141913"/>
              <a:gd name="connsiteX6" fmla="*/ 694626 w 4957280"/>
              <a:gd name="connsiteY6" fmla="*/ 5141913 h 5141913"/>
              <a:gd name="connsiteX0" fmla="*/ 694626 w 4957280"/>
              <a:gd name="connsiteY0" fmla="*/ 5141913 h 5141913"/>
              <a:gd name="connsiteX1" fmla="*/ 1404934 w 4957280"/>
              <a:gd name="connsiteY1" fmla="*/ 3716806 h 5141913"/>
              <a:gd name="connsiteX2" fmla="*/ 1365463 w 4957280"/>
              <a:gd name="connsiteY2" fmla="*/ 2644524 h 5141913"/>
              <a:gd name="connsiteX3" fmla="*/ 0 w 4957280"/>
              <a:gd name="connsiteY3" fmla="*/ 0 h 5141913"/>
              <a:gd name="connsiteX4" fmla="*/ 4948015 w 4957280"/>
              <a:gd name="connsiteY4" fmla="*/ 0 h 5141913"/>
              <a:gd name="connsiteX5" fmla="*/ 4957280 w 4957280"/>
              <a:gd name="connsiteY5" fmla="*/ 5141913 h 5141913"/>
              <a:gd name="connsiteX6" fmla="*/ 694626 w 4957280"/>
              <a:gd name="connsiteY6" fmla="*/ 5141913 h 5141913"/>
              <a:gd name="connsiteX0" fmla="*/ 694626 w 4957280"/>
              <a:gd name="connsiteY0" fmla="*/ 5141913 h 5141929"/>
              <a:gd name="connsiteX1" fmla="*/ 1404934 w 4957280"/>
              <a:gd name="connsiteY1" fmla="*/ 3716806 h 5141929"/>
              <a:gd name="connsiteX2" fmla="*/ 1365463 w 4957280"/>
              <a:gd name="connsiteY2" fmla="*/ 2644524 h 5141929"/>
              <a:gd name="connsiteX3" fmla="*/ 0 w 4957280"/>
              <a:gd name="connsiteY3" fmla="*/ 0 h 5141929"/>
              <a:gd name="connsiteX4" fmla="*/ 4948015 w 4957280"/>
              <a:gd name="connsiteY4" fmla="*/ 0 h 5141929"/>
              <a:gd name="connsiteX5" fmla="*/ 4957280 w 4957280"/>
              <a:gd name="connsiteY5" fmla="*/ 5141913 h 5141929"/>
              <a:gd name="connsiteX6" fmla="*/ 694626 w 4957280"/>
              <a:gd name="connsiteY6" fmla="*/ 5141913 h 5141929"/>
              <a:gd name="connsiteX0" fmla="*/ 694626 w 4957280"/>
              <a:gd name="connsiteY0" fmla="*/ 5141913 h 5141924"/>
              <a:gd name="connsiteX1" fmla="*/ 1404934 w 4957280"/>
              <a:gd name="connsiteY1" fmla="*/ 3716806 h 5141924"/>
              <a:gd name="connsiteX2" fmla="*/ 1365463 w 4957280"/>
              <a:gd name="connsiteY2" fmla="*/ 2644524 h 5141924"/>
              <a:gd name="connsiteX3" fmla="*/ 0 w 4957280"/>
              <a:gd name="connsiteY3" fmla="*/ 0 h 5141924"/>
              <a:gd name="connsiteX4" fmla="*/ 4948015 w 4957280"/>
              <a:gd name="connsiteY4" fmla="*/ 0 h 5141924"/>
              <a:gd name="connsiteX5" fmla="*/ 4957280 w 4957280"/>
              <a:gd name="connsiteY5" fmla="*/ 5141913 h 5141924"/>
              <a:gd name="connsiteX6" fmla="*/ 694626 w 4957280"/>
              <a:gd name="connsiteY6" fmla="*/ 5141913 h 5141924"/>
              <a:gd name="connsiteX0" fmla="*/ 694626 w 4957280"/>
              <a:gd name="connsiteY0" fmla="*/ 5141913 h 5141926"/>
              <a:gd name="connsiteX1" fmla="*/ 1358885 w 4957280"/>
              <a:gd name="connsiteY1" fmla="*/ 3835217 h 5141926"/>
              <a:gd name="connsiteX2" fmla="*/ 1365463 w 4957280"/>
              <a:gd name="connsiteY2" fmla="*/ 2644524 h 5141926"/>
              <a:gd name="connsiteX3" fmla="*/ 0 w 4957280"/>
              <a:gd name="connsiteY3" fmla="*/ 0 h 5141926"/>
              <a:gd name="connsiteX4" fmla="*/ 4948015 w 4957280"/>
              <a:gd name="connsiteY4" fmla="*/ 0 h 5141926"/>
              <a:gd name="connsiteX5" fmla="*/ 4957280 w 4957280"/>
              <a:gd name="connsiteY5" fmla="*/ 5141913 h 5141926"/>
              <a:gd name="connsiteX6" fmla="*/ 694626 w 4957280"/>
              <a:gd name="connsiteY6" fmla="*/ 5141913 h 5141926"/>
              <a:gd name="connsiteX0" fmla="*/ 694626 w 4957280"/>
              <a:gd name="connsiteY0" fmla="*/ 5141913 h 5141926"/>
              <a:gd name="connsiteX1" fmla="*/ 1358885 w 4957280"/>
              <a:gd name="connsiteY1" fmla="*/ 3835217 h 5141926"/>
              <a:gd name="connsiteX2" fmla="*/ 1365463 w 4957280"/>
              <a:gd name="connsiteY2" fmla="*/ 2644524 h 5141926"/>
              <a:gd name="connsiteX3" fmla="*/ 0 w 4957280"/>
              <a:gd name="connsiteY3" fmla="*/ 0 h 5141926"/>
              <a:gd name="connsiteX4" fmla="*/ 4948015 w 4957280"/>
              <a:gd name="connsiteY4" fmla="*/ 0 h 5141926"/>
              <a:gd name="connsiteX5" fmla="*/ 4957280 w 4957280"/>
              <a:gd name="connsiteY5" fmla="*/ 5141913 h 5141926"/>
              <a:gd name="connsiteX6" fmla="*/ 694626 w 4957280"/>
              <a:gd name="connsiteY6" fmla="*/ 5141913 h 5141926"/>
              <a:gd name="connsiteX0" fmla="*/ 694626 w 4957280"/>
              <a:gd name="connsiteY0" fmla="*/ 5141913 h 5141926"/>
              <a:gd name="connsiteX1" fmla="*/ 1358885 w 4957280"/>
              <a:gd name="connsiteY1" fmla="*/ 3835217 h 5141926"/>
              <a:gd name="connsiteX2" fmla="*/ 1365463 w 4957280"/>
              <a:gd name="connsiteY2" fmla="*/ 2644524 h 5141926"/>
              <a:gd name="connsiteX3" fmla="*/ 0 w 4957280"/>
              <a:gd name="connsiteY3" fmla="*/ 0 h 5141926"/>
              <a:gd name="connsiteX4" fmla="*/ 4948015 w 4957280"/>
              <a:gd name="connsiteY4" fmla="*/ 0 h 5141926"/>
              <a:gd name="connsiteX5" fmla="*/ 4957280 w 4957280"/>
              <a:gd name="connsiteY5" fmla="*/ 5141913 h 5141926"/>
              <a:gd name="connsiteX6" fmla="*/ 694626 w 4957280"/>
              <a:gd name="connsiteY6" fmla="*/ 5141913 h 5141926"/>
              <a:gd name="connsiteX0" fmla="*/ 694626 w 4957280"/>
              <a:gd name="connsiteY0" fmla="*/ 5141913 h 5141927"/>
              <a:gd name="connsiteX1" fmla="*/ 1312836 w 4957280"/>
              <a:gd name="connsiteY1" fmla="*/ 3933894 h 5141927"/>
              <a:gd name="connsiteX2" fmla="*/ 1365463 w 4957280"/>
              <a:gd name="connsiteY2" fmla="*/ 2644524 h 5141927"/>
              <a:gd name="connsiteX3" fmla="*/ 0 w 4957280"/>
              <a:gd name="connsiteY3" fmla="*/ 0 h 5141927"/>
              <a:gd name="connsiteX4" fmla="*/ 4948015 w 4957280"/>
              <a:gd name="connsiteY4" fmla="*/ 0 h 5141927"/>
              <a:gd name="connsiteX5" fmla="*/ 4957280 w 4957280"/>
              <a:gd name="connsiteY5" fmla="*/ 5141913 h 5141927"/>
              <a:gd name="connsiteX6" fmla="*/ 694626 w 4957280"/>
              <a:gd name="connsiteY6" fmla="*/ 5141913 h 5141927"/>
              <a:gd name="connsiteX0" fmla="*/ 694626 w 4957280"/>
              <a:gd name="connsiteY0" fmla="*/ 5141913 h 5141927"/>
              <a:gd name="connsiteX1" fmla="*/ 1312836 w 4957280"/>
              <a:gd name="connsiteY1" fmla="*/ 3933894 h 5141927"/>
              <a:gd name="connsiteX2" fmla="*/ 1365463 w 4957280"/>
              <a:gd name="connsiteY2" fmla="*/ 2644524 h 5141927"/>
              <a:gd name="connsiteX3" fmla="*/ 0 w 4957280"/>
              <a:gd name="connsiteY3" fmla="*/ 0 h 5141927"/>
              <a:gd name="connsiteX4" fmla="*/ 4948015 w 4957280"/>
              <a:gd name="connsiteY4" fmla="*/ 0 h 5141927"/>
              <a:gd name="connsiteX5" fmla="*/ 4957280 w 4957280"/>
              <a:gd name="connsiteY5" fmla="*/ 5141913 h 5141927"/>
              <a:gd name="connsiteX6" fmla="*/ 694626 w 4957280"/>
              <a:gd name="connsiteY6" fmla="*/ 5141913 h 5141927"/>
              <a:gd name="connsiteX0" fmla="*/ 694626 w 4957280"/>
              <a:gd name="connsiteY0" fmla="*/ 5141913 h 5141927"/>
              <a:gd name="connsiteX1" fmla="*/ 1312836 w 4957280"/>
              <a:gd name="connsiteY1" fmla="*/ 3933894 h 5141927"/>
              <a:gd name="connsiteX2" fmla="*/ 1365463 w 4957280"/>
              <a:gd name="connsiteY2" fmla="*/ 2644524 h 5141927"/>
              <a:gd name="connsiteX3" fmla="*/ 0 w 4957280"/>
              <a:gd name="connsiteY3" fmla="*/ 0 h 5141927"/>
              <a:gd name="connsiteX4" fmla="*/ 4948015 w 4957280"/>
              <a:gd name="connsiteY4" fmla="*/ 0 h 5141927"/>
              <a:gd name="connsiteX5" fmla="*/ 4957280 w 4957280"/>
              <a:gd name="connsiteY5" fmla="*/ 5141913 h 5141927"/>
              <a:gd name="connsiteX6" fmla="*/ 694626 w 4957280"/>
              <a:gd name="connsiteY6" fmla="*/ 5141913 h 5141927"/>
              <a:gd name="connsiteX0" fmla="*/ 694626 w 4957280"/>
              <a:gd name="connsiteY0" fmla="*/ 5141913 h 5141927"/>
              <a:gd name="connsiteX1" fmla="*/ 1312836 w 4957280"/>
              <a:gd name="connsiteY1" fmla="*/ 3933894 h 5141927"/>
              <a:gd name="connsiteX2" fmla="*/ 1319414 w 4957280"/>
              <a:gd name="connsiteY2" fmla="*/ 2559004 h 5141927"/>
              <a:gd name="connsiteX3" fmla="*/ 0 w 4957280"/>
              <a:gd name="connsiteY3" fmla="*/ 0 h 5141927"/>
              <a:gd name="connsiteX4" fmla="*/ 4948015 w 4957280"/>
              <a:gd name="connsiteY4" fmla="*/ 0 h 5141927"/>
              <a:gd name="connsiteX5" fmla="*/ 4957280 w 4957280"/>
              <a:gd name="connsiteY5" fmla="*/ 5141913 h 5141927"/>
              <a:gd name="connsiteX6" fmla="*/ 694626 w 4957280"/>
              <a:gd name="connsiteY6" fmla="*/ 5141913 h 5141927"/>
              <a:gd name="connsiteX0" fmla="*/ 694626 w 4957280"/>
              <a:gd name="connsiteY0" fmla="*/ 5141913 h 5141927"/>
              <a:gd name="connsiteX1" fmla="*/ 1312836 w 4957280"/>
              <a:gd name="connsiteY1" fmla="*/ 3933894 h 5141927"/>
              <a:gd name="connsiteX2" fmla="*/ 1319414 w 4957280"/>
              <a:gd name="connsiteY2" fmla="*/ 2559004 h 5141927"/>
              <a:gd name="connsiteX3" fmla="*/ 0 w 4957280"/>
              <a:gd name="connsiteY3" fmla="*/ 0 h 5141927"/>
              <a:gd name="connsiteX4" fmla="*/ 4948015 w 4957280"/>
              <a:gd name="connsiteY4" fmla="*/ 0 h 5141927"/>
              <a:gd name="connsiteX5" fmla="*/ 4957280 w 4957280"/>
              <a:gd name="connsiteY5" fmla="*/ 5141913 h 5141927"/>
              <a:gd name="connsiteX6" fmla="*/ 694626 w 4957280"/>
              <a:gd name="connsiteY6" fmla="*/ 5141913 h 5141927"/>
              <a:gd name="connsiteX0" fmla="*/ 694626 w 4957280"/>
              <a:gd name="connsiteY0" fmla="*/ 5141913 h 5141927"/>
              <a:gd name="connsiteX1" fmla="*/ 1312836 w 4957280"/>
              <a:gd name="connsiteY1" fmla="*/ 3933894 h 5141927"/>
              <a:gd name="connsiteX2" fmla="*/ 1319414 w 4957280"/>
              <a:gd name="connsiteY2" fmla="*/ 2559004 h 5141927"/>
              <a:gd name="connsiteX3" fmla="*/ 0 w 4957280"/>
              <a:gd name="connsiteY3" fmla="*/ 0 h 5141927"/>
              <a:gd name="connsiteX4" fmla="*/ 4948015 w 4957280"/>
              <a:gd name="connsiteY4" fmla="*/ 0 h 5141927"/>
              <a:gd name="connsiteX5" fmla="*/ 4957280 w 4957280"/>
              <a:gd name="connsiteY5" fmla="*/ 5141913 h 5141927"/>
              <a:gd name="connsiteX6" fmla="*/ 694626 w 4957280"/>
              <a:gd name="connsiteY6" fmla="*/ 5141913 h 5141927"/>
              <a:gd name="connsiteX0" fmla="*/ 694626 w 5315087"/>
              <a:gd name="connsiteY0" fmla="*/ 5141913 h 5141927"/>
              <a:gd name="connsiteX1" fmla="*/ 1312836 w 5315087"/>
              <a:gd name="connsiteY1" fmla="*/ 3933894 h 5141927"/>
              <a:gd name="connsiteX2" fmla="*/ 1319414 w 5315087"/>
              <a:gd name="connsiteY2" fmla="*/ 2559004 h 5141927"/>
              <a:gd name="connsiteX3" fmla="*/ 0 w 5315087"/>
              <a:gd name="connsiteY3" fmla="*/ 0 h 5141927"/>
              <a:gd name="connsiteX4" fmla="*/ 4948015 w 5315087"/>
              <a:gd name="connsiteY4" fmla="*/ 0 h 5141927"/>
              <a:gd name="connsiteX5" fmla="*/ 4950701 w 5315087"/>
              <a:gd name="connsiteY5" fmla="*/ 3026072 h 5141927"/>
              <a:gd name="connsiteX6" fmla="*/ 4957280 w 5315087"/>
              <a:gd name="connsiteY6" fmla="*/ 5141913 h 5141927"/>
              <a:gd name="connsiteX7" fmla="*/ 694626 w 5315087"/>
              <a:gd name="connsiteY7" fmla="*/ 5141913 h 5141927"/>
              <a:gd name="connsiteX0" fmla="*/ 694626 w 5315087"/>
              <a:gd name="connsiteY0" fmla="*/ 5141913 h 5141927"/>
              <a:gd name="connsiteX1" fmla="*/ 1312836 w 5315087"/>
              <a:gd name="connsiteY1" fmla="*/ 3933894 h 5141927"/>
              <a:gd name="connsiteX2" fmla="*/ 1319414 w 5315087"/>
              <a:gd name="connsiteY2" fmla="*/ 2559004 h 5141927"/>
              <a:gd name="connsiteX3" fmla="*/ 0 w 5315087"/>
              <a:gd name="connsiteY3" fmla="*/ 0 h 5141927"/>
              <a:gd name="connsiteX4" fmla="*/ 4948015 w 5315087"/>
              <a:gd name="connsiteY4" fmla="*/ 0 h 5141927"/>
              <a:gd name="connsiteX5" fmla="*/ 4950701 w 5315087"/>
              <a:gd name="connsiteY5" fmla="*/ 3026072 h 5141927"/>
              <a:gd name="connsiteX6" fmla="*/ 4957280 w 5315087"/>
              <a:gd name="connsiteY6" fmla="*/ 5141913 h 5141927"/>
              <a:gd name="connsiteX7" fmla="*/ 694626 w 5315087"/>
              <a:gd name="connsiteY7" fmla="*/ 5141913 h 5141927"/>
              <a:gd name="connsiteX0" fmla="*/ 694626 w 5315087"/>
              <a:gd name="connsiteY0" fmla="*/ 5141913 h 5141942"/>
              <a:gd name="connsiteX1" fmla="*/ 1312836 w 5315087"/>
              <a:gd name="connsiteY1" fmla="*/ 3933894 h 5141942"/>
              <a:gd name="connsiteX2" fmla="*/ 1319414 w 5315087"/>
              <a:gd name="connsiteY2" fmla="*/ 2559004 h 5141942"/>
              <a:gd name="connsiteX3" fmla="*/ 0 w 5315087"/>
              <a:gd name="connsiteY3" fmla="*/ 0 h 5141942"/>
              <a:gd name="connsiteX4" fmla="*/ 4948015 w 5315087"/>
              <a:gd name="connsiteY4" fmla="*/ 0 h 5141942"/>
              <a:gd name="connsiteX5" fmla="*/ 4950701 w 5315087"/>
              <a:gd name="connsiteY5" fmla="*/ 3026072 h 5141942"/>
              <a:gd name="connsiteX6" fmla="*/ 4957280 w 5315087"/>
              <a:gd name="connsiteY6" fmla="*/ 5141913 h 5141942"/>
              <a:gd name="connsiteX7" fmla="*/ 694626 w 5315087"/>
              <a:gd name="connsiteY7" fmla="*/ 5141913 h 5141942"/>
              <a:gd name="connsiteX0" fmla="*/ 694626 w 5189468"/>
              <a:gd name="connsiteY0" fmla="*/ 5141913 h 5141942"/>
              <a:gd name="connsiteX1" fmla="*/ 1312836 w 5189468"/>
              <a:gd name="connsiteY1" fmla="*/ 3933894 h 5141942"/>
              <a:gd name="connsiteX2" fmla="*/ 1319414 w 5189468"/>
              <a:gd name="connsiteY2" fmla="*/ 2559004 h 5141942"/>
              <a:gd name="connsiteX3" fmla="*/ 0 w 5189468"/>
              <a:gd name="connsiteY3" fmla="*/ 0 h 5141942"/>
              <a:gd name="connsiteX4" fmla="*/ 4948015 w 5189468"/>
              <a:gd name="connsiteY4" fmla="*/ 0 h 5141942"/>
              <a:gd name="connsiteX5" fmla="*/ 4003408 w 5189468"/>
              <a:gd name="connsiteY5" fmla="*/ 1006497 h 5141942"/>
              <a:gd name="connsiteX6" fmla="*/ 4950701 w 5189468"/>
              <a:gd name="connsiteY6" fmla="*/ 3026072 h 5141942"/>
              <a:gd name="connsiteX7" fmla="*/ 4957280 w 5189468"/>
              <a:gd name="connsiteY7" fmla="*/ 5141913 h 5141942"/>
              <a:gd name="connsiteX8" fmla="*/ 694626 w 5189468"/>
              <a:gd name="connsiteY8" fmla="*/ 5141913 h 5141942"/>
              <a:gd name="connsiteX0" fmla="*/ 694626 w 5205419"/>
              <a:gd name="connsiteY0" fmla="*/ 5141913 h 5141942"/>
              <a:gd name="connsiteX1" fmla="*/ 1312836 w 5205419"/>
              <a:gd name="connsiteY1" fmla="*/ 3933894 h 5141942"/>
              <a:gd name="connsiteX2" fmla="*/ 1319414 w 5205419"/>
              <a:gd name="connsiteY2" fmla="*/ 2559004 h 5141942"/>
              <a:gd name="connsiteX3" fmla="*/ 0 w 5205419"/>
              <a:gd name="connsiteY3" fmla="*/ 0 h 5141942"/>
              <a:gd name="connsiteX4" fmla="*/ 4948015 w 5205419"/>
              <a:gd name="connsiteY4" fmla="*/ 0 h 5141942"/>
              <a:gd name="connsiteX5" fmla="*/ 4154712 w 5205419"/>
              <a:gd name="connsiteY5" fmla="*/ 1394623 h 5141942"/>
              <a:gd name="connsiteX6" fmla="*/ 4950701 w 5205419"/>
              <a:gd name="connsiteY6" fmla="*/ 3026072 h 5141942"/>
              <a:gd name="connsiteX7" fmla="*/ 4957280 w 5205419"/>
              <a:gd name="connsiteY7" fmla="*/ 5141913 h 5141942"/>
              <a:gd name="connsiteX8" fmla="*/ 694626 w 5205419"/>
              <a:gd name="connsiteY8" fmla="*/ 5141913 h 5141942"/>
              <a:gd name="connsiteX0" fmla="*/ 694626 w 5181738"/>
              <a:gd name="connsiteY0" fmla="*/ 5141913 h 5141942"/>
              <a:gd name="connsiteX1" fmla="*/ 1312836 w 5181738"/>
              <a:gd name="connsiteY1" fmla="*/ 3933894 h 5141942"/>
              <a:gd name="connsiteX2" fmla="*/ 1319414 w 5181738"/>
              <a:gd name="connsiteY2" fmla="*/ 2559004 h 5141942"/>
              <a:gd name="connsiteX3" fmla="*/ 0 w 5181738"/>
              <a:gd name="connsiteY3" fmla="*/ 0 h 5141942"/>
              <a:gd name="connsiteX4" fmla="*/ 4948015 w 5181738"/>
              <a:gd name="connsiteY4" fmla="*/ 0 h 5141942"/>
              <a:gd name="connsiteX5" fmla="*/ 4154712 w 5181738"/>
              <a:gd name="connsiteY5" fmla="*/ 1394623 h 5141942"/>
              <a:gd name="connsiteX6" fmla="*/ 4950701 w 5181738"/>
              <a:gd name="connsiteY6" fmla="*/ 3026072 h 5141942"/>
              <a:gd name="connsiteX7" fmla="*/ 4957280 w 5181738"/>
              <a:gd name="connsiteY7" fmla="*/ 5141913 h 5141942"/>
              <a:gd name="connsiteX8" fmla="*/ 694626 w 5181738"/>
              <a:gd name="connsiteY8" fmla="*/ 5141913 h 5141942"/>
              <a:gd name="connsiteX0" fmla="*/ 694626 w 5181738"/>
              <a:gd name="connsiteY0" fmla="*/ 5141913 h 5141942"/>
              <a:gd name="connsiteX1" fmla="*/ 1312836 w 5181738"/>
              <a:gd name="connsiteY1" fmla="*/ 3933894 h 5141942"/>
              <a:gd name="connsiteX2" fmla="*/ 1319414 w 5181738"/>
              <a:gd name="connsiteY2" fmla="*/ 2559004 h 5141942"/>
              <a:gd name="connsiteX3" fmla="*/ 0 w 5181738"/>
              <a:gd name="connsiteY3" fmla="*/ 0 h 5141942"/>
              <a:gd name="connsiteX4" fmla="*/ 4948015 w 5181738"/>
              <a:gd name="connsiteY4" fmla="*/ 0 h 5141942"/>
              <a:gd name="connsiteX5" fmla="*/ 4154712 w 5181738"/>
              <a:gd name="connsiteY5" fmla="*/ 1394623 h 5141942"/>
              <a:gd name="connsiteX6" fmla="*/ 4950701 w 5181738"/>
              <a:gd name="connsiteY6" fmla="*/ 3026072 h 5141942"/>
              <a:gd name="connsiteX7" fmla="*/ 4957280 w 5181738"/>
              <a:gd name="connsiteY7" fmla="*/ 5141913 h 5141942"/>
              <a:gd name="connsiteX8" fmla="*/ 694626 w 5181738"/>
              <a:gd name="connsiteY8" fmla="*/ 5141913 h 5141942"/>
              <a:gd name="connsiteX0" fmla="*/ 694626 w 5182355"/>
              <a:gd name="connsiteY0" fmla="*/ 5141913 h 5141942"/>
              <a:gd name="connsiteX1" fmla="*/ 1312836 w 5182355"/>
              <a:gd name="connsiteY1" fmla="*/ 3933894 h 5141942"/>
              <a:gd name="connsiteX2" fmla="*/ 1319414 w 5182355"/>
              <a:gd name="connsiteY2" fmla="*/ 2559004 h 5141942"/>
              <a:gd name="connsiteX3" fmla="*/ 0 w 5182355"/>
              <a:gd name="connsiteY3" fmla="*/ 0 h 5141942"/>
              <a:gd name="connsiteX4" fmla="*/ 4948015 w 5182355"/>
              <a:gd name="connsiteY4" fmla="*/ 0 h 5141942"/>
              <a:gd name="connsiteX5" fmla="*/ 4161291 w 5182355"/>
              <a:gd name="connsiteY5" fmla="*/ 1466986 h 5141942"/>
              <a:gd name="connsiteX6" fmla="*/ 4950701 w 5182355"/>
              <a:gd name="connsiteY6" fmla="*/ 3026072 h 5141942"/>
              <a:gd name="connsiteX7" fmla="*/ 4957280 w 5182355"/>
              <a:gd name="connsiteY7" fmla="*/ 5141913 h 5141942"/>
              <a:gd name="connsiteX8" fmla="*/ 694626 w 5182355"/>
              <a:gd name="connsiteY8" fmla="*/ 5141913 h 5141942"/>
              <a:gd name="connsiteX0" fmla="*/ 694626 w 5182355"/>
              <a:gd name="connsiteY0" fmla="*/ 5141913 h 5141942"/>
              <a:gd name="connsiteX1" fmla="*/ 1312836 w 5182355"/>
              <a:gd name="connsiteY1" fmla="*/ 3933894 h 5141942"/>
              <a:gd name="connsiteX2" fmla="*/ 1319414 w 5182355"/>
              <a:gd name="connsiteY2" fmla="*/ 2559004 h 5141942"/>
              <a:gd name="connsiteX3" fmla="*/ 0 w 5182355"/>
              <a:gd name="connsiteY3" fmla="*/ 0 h 5141942"/>
              <a:gd name="connsiteX4" fmla="*/ 4948015 w 5182355"/>
              <a:gd name="connsiteY4" fmla="*/ 0 h 5141942"/>
              <a:gd name="connsiteX5" fmla="*/ 4161291 w 5182355"/>
              <a:gd name="connsiteY5" fmla="*/ 1466986 h 5141942"/>
              <a:gd name="connsiteX6" fmla="*/ 4950701 w 5182355"/>
              <a:gd name="connsiteY6" fmla="*/ 3026072 h 5141942"/>
              <a:gd name="connsiteX7" fmla="*/ 4957280 w 5182355"/>
              <a:gd name="connsiteY7" fmla="*/ 5141913 h 5141942"/>
              <a:gd name="connsiteX8" fmla="*/ 694626 w 5182355"/>
              <a:gd name="connsiteY8" fmla="*/ 5141913 h 5141942"/>
              <a:gd name="connsiteX0" fmla="*/ 694626 w 4957280"/>
              <a:gd name="connsiteY0" fmla="*/ 5148491 h 5148520"/>
              <a:gd name="connsiteX1" fmla="*/ 1312836 w 4957280"/>
              <a:gd name="connsiteY1" fmla="*/ 3940472 h 5148520"/>
              <a:gd name="connsiteX2" fmla="*/ 1319414 w 4957280"/>
              <a:gd name="connsiteY2" fmla="*/ 2565582 h 5148520"/>
              <a:gd name="connsiteX3" fmla="*/ 0 w 4957280"/>
              <a:gd name="connsiteY3" fmla="*/ 6578 h 5148520"/>
              <a:gd name="connsiteX4" fmla="*/ 4448055 w 4957280"/>
              <a:gd name="connsiteY4" fmla="*/ 0 h 5148520"/>
              <a:gd name="connsiteX5" fmla="*/ 4161291 w 4957280"/>
              <a:gd name="connsiteY5" fmla="*/ 1473564 h 5148520"/>
              <a:gd name="connsiteX6" fmla="*/ 4950701 w 4957280"/>
              <a:gd name="connsiteY6" fmla="*/ 3032650 h 5148520"/>
              <a:gd name="connsiteX7" fmla="*/ 4957280 w 4957280"/>
              <a:gd name="connsiteY7" fmla="*/ 5148491 h 5148520"/>
              <a:gd name="connsiteX8" fmla="*/ 694626 w 4957280"/>
              <a:gd name="connsiteY8" fmla="*/ 5148491 h 5148520"/>
              <a:gd name="connsiteX0" fmla="*/ 694626 w 4957280"/>
              <a:gd name="connsiteY0" fmla="*/ 5148491 h 5148520"/>
              <a:gd name="connsiteX1" fmla="*/ 1312836 w 4957280"/>
              <a:gd name="connsiteY1" fmla="*/ 3940472 h 5148520"/>
              <a:gd name="connsiteX2" fmla="*/ 1319414 w 4957280"/>
              <a:gd name="connsiteY2" fmla="*/ 2565582 h 5148520"/>
              <a:gd name="connsiteX3" fmla="*/ 0 w 4957280"/>
              <a:gd name="connsiteY3" fmla="*/ 6578 h 5148520"/>
              <a:gd name="connsiteX4" fmla="*/ 4448055 w 4957280"/>
              <a:gd name="connsiteY4" fmla="*/ 0 h 5148520"/>
              <a:gd name="connsiteX5" fmla="*/ 4161291 w 4957280"/>
              <a:gd name="connsiteY5" fmla="*/ 1473564 h 5148520"/>
              <a:gd name="connsiteX6" fmla="*/ 4950701 w 4957280"/>
              <a:gd name="connsiteY6" fmla="*/ 3032650 h 5148520"/>
              <a:gd name="connsiteX7" fmla="*/ 4957280 w 4957280"/>
              <a:gd name="connsiteY7" fmla="*/ 5148491 h 5148520"/>
              <a:gd name="connsiteX8" fmla="*/ 694626 w 4957280"/>
              <a:gd name="connsiteY8" fmla="*/ 5148491 h 5148520"/>
              <a:gd name="connsiteX0" fmla="*/ 694626 w 4957280"/>
              <a:gd name="connsiteY0" fmla="*/ 5148491 h 5148520"/>
              <a:gd name="connsiteX1" fmla="*/ 1312836 w 4957280"/>
              <a:gd name="connsiteY1" fmla="*/ 3940472 h 5148520"/>
              <a:gd name="connsiteX2" fmla="*/ 1319414 w 4957280"/>
              <a:gd name="connsiteY2" fmla="*/ 2565582 h 5148520"/>
              <a:gd name="connsiteX3" fmla="*/ 0 w 4957280"/>
              <a:gd name="connsiteY3" fmla="*/ 6578 h 5148520"/>
              <a:gd name="connsiteX4" fmla="*/ 4448055 w 4957280"/>
              <a:gd name="connsiteY4" fmla="*/ 0 h 5148520"/>
              <a:gd name="connsiteX5" fmla="*/ 4246810 w 4957280"/>
              <a:gd name="connsiteY5" fmla="*/ 460488 h 5148520"/>
              <a:gd name="connsiteX6" fmla="*/ 4161291 w 4957280"/>
              <a:gd name="connsiteY6" fmla="*/ 1473564 h 5148520"/>
              <a:gd name="connsiteX7" fmla="*/ 4950701 w 4957280"/>
              <a:gd name="connsiteY7" fmla="*/ 3032650 h 5148520"/>
              <a:gd name="connsiteX8" fmla="*/ 4957280 w 4957280"/>
              <a:gd name="connsiteY8" fmla="*/ 5148491 h 5148520"/>
              <a:gd name="connsiteX9" fmla="*/ 694626 w 4957280"/>
              <a:gd name="connsiteY9" fmla="*/ 5148491 h 5148520"/>
              <a:gd name="connsiteX0" fmla="*/ 694626 w 4957280"/>
              <a:gd name="connsiteY0" fmla="*/ 5148491 h 5148520"/>
              <a:gd name="connsiteX1" fmla="*/ 1312836 w 4957280"/>
              <a:gd name="connsiteY1" fmla="*/ 3940472 h 5148520"/>
              <a:gd name="connsiteX2" fmla="*/ 1319414 w 4957280"/>
              <a:gd name="connsiteY2" fmla="*/ 2565582 h 5148520"/>
              <a:gd name="connsiteX3" fmla="*/ 0 w 4957280"/>
              <a:gd name="connsiteY3" fmla="*/ 6578 h 5148520"/>
              <a:gd name="connsiteX4" fmla="*/ 4448055 w 4957280"/>
              <a:gd name="connsiteY4" fmla="*/ 0 h 5148520"/>
              <a:gd name="connsiteX5" fmla="*/ 4246810 w 4957280"/>
              <a:gd name="connsiteY5" fmla="*/ 460488 h 5148520"/>
              <a:gd name="connsiteX6" fmla="*/ 4161291 w 4957280"/>
              <a:gd name="connsiteY6" fmla="*/ 1473564 h 5148520"/>
              <a:gd name="connsiteX7" fmla="*/ 4950701 w 4957280"/>
              <a:gd name="connsiteY7" fmla="*/ 3032650 h 5148520"/>
              <a:gd name="connsiteX8" fmla="*/ 4957280 w 4957280"/>
              <a:gd name="connsiteY8" fmla="*/ 5148491 h 5148520"/>
              <a:gd name="connsiteX9" fmla="*/ 694626 w 4957280"/>
              <a:gd name="connsiteY9" fmla="*/ 5148491 h 5148520"/>
              <a:gd name="connsiteX0" fmla="*/ 694626 w 4957280"/>
              <a:gd name="connsiteY0" fmla="*/ 5148491 h 5148520"/>
              <a:gd name="connsiteX1" fmla="*/ 1312836 w 4957280"/>
              <a:gd name="connsiteY1" fmla="*/ 3940472 h 5148520"/>
              <a:gd name="connsiteX2" fmla="*/ 1319414 w 4957280"/>
              <a:gd name="connsiteY2" fmla="*/ 2565582 h 5148520"/>
              <a:gd name="connsiteX3" fmla="*/ 0 w 4957280"/>
              <a:gd name="connsiteY3" fmla="*/ 6578 h 5148520"/>
              <a:gd name="connsiteX4" fmla="*/ 4448055 w 4957280"/>
              <a:gd name="connsiteY4" fmla="*/ 0 h 5148520"/>
              <a:gd name="connsiteX5" fmla="*/ 4246810 w 4957280"/>
              <a:gd name="connsiteY5" fmla="*/ 460488 h 5148520"/>
              <a:gd name="connsiteX6" fmla="*/ 4161291 w 4957280"/>
              <a:gd name="connsiteY6" fmla="*/ 1473564 h 5148520"/>
              <a:gd name="connsiteX7" fmla="*/ 4950701 w 4957280"/>
              <a:gd name="connsiteY7" fmla="*/ 3032650 h 5148520"/>
              <a:gd name="connsiteX8" fmla="*/ 4957280 w 4957280"/>
              <a:gd name="connsiteY8" fmla="*/ 5148491 h 5148520"/>
              <a:gd name="connsiteX9" fmla="*/ 694626 w 4957280"/>
              <a:gd name="connsiteY9" fmla="*/ 5148491 h 5148520"/>
              <a:gd name="connsiteX0" fmla="*/ 694626 w 4957280"/>
              <a:gd name="connsiteY0" fmla="*/ 5148491 h 5148520"/>
              <a:gd name="connsiteX1" fmla="*/ 1312836 w 4957280"/>
              <a:gd name="connsiteY1" fmla="*/ 3940472 h 5148520"/>
              <a:gd name="connsiteX2" fmla="*/ 1319414 w 4957280"/>
              <a:gd name="connsiteY2" fmla="*/ 2565582 h 5148520"/>
              <a:gd name="connsiteX3" fmla="*/ 0 w 4957280"/>
              <a:gd name="connsiteY3" fmla="*/ 6578 h 5148520"/>
              <a:gd name="connsiteX4" fmla="*/ 4448055 w 4957280"/>
              <a:gd name="connsiteY4" fmla="*/ 0 h 5148520"/>
              <a:gd name="connsiteX5" fmla="*/ 4187604 w 4957280"/>
              <a:gd name="connsiteY5" fmla="*/ 585478 h 5148520"/>
              <a:gd name="connsiteX6" fmla="*/ 4161291 w 4957280"/>
              <a:gd name="connsiteY6" fmla="*/ 1473564 h 5148520"/>
              <a:gd name="connsiteX7" fmla="*/ 4950701 w 4957280"/>
              <a:gd name="connsiteY7" fmla="*/ 3032650 h 5148520"/>
              <a:gd name="connsiteX8" fmla="*/ 4957280 w 4957280"/>
              <a:gd name="connsiteY8" fmla="*/ 5148491 h 5148520"/>
              <a:gd name="connsiteX9" fmla="*/ 694626 w 4957280"/>
              <a:gd name="connsiteY9" fmla="*/ 5148491 h 5148520"/>
              <a:gd name="connsiteX0" fmla="*/ 694626 w 4957280"/>
              <a:gd name="connsiteY0" fmla="*/ 5148491 h 5148520"/>
              <a:gd name="connsiteX1" fmla="*/ 1312836 w 4957280"/>
              <a:gd name="connsiteY1" fmla="*/ 3940472 h 5148520"/>
              <a:gd name="connsiteX2" fmla="*/ 1319414 w 4957280"/>
              <a:gd name="connsiteY2" fmla="*/ 2565582 h 5148520"/>
              <a:gd name="connsiteX3" fmla="*/ 0 w 4957280"/>
              <a:gd name="connsiteY3" fmla="*/ 6578 h 5148520"/>
              <a:gd name="connsiteX4" fmla="*/ 4448055 w 4957280"/>
              <a:gd name="connsiteY4" fmla="*/ 0 h 5148520"/>
              <a:gd name="connsiteX5" fmla="*/ 4207339 w 4957280"/>
              <a:gd name="connsiteY5" fmla="*/ 572321 h 5148520"/>
              <a:gd name="connsiteX6" fmla="*/ 4161291 w 4957280"/>
              <a:gd name="connsiteY6" fmla="*/ 1473564 h 5148520"/>
              <a:gd name="connsiteX7" fmla="*/ 4950701 w 4957280"/>
              <a:gd name="connsiteY7" fmla="*/ 3032650 h 5148520"/>
              <a:gd name="connsiteX8" fmla="*/ 4957280 w 4957280"/>
              <a:gd name="connsiteY8" fmla="*/ 5148491 h 5148520"/>
              <a:gd name="connsiteX9" fmla="*/ 694626 w 4957280"/>
              <a:gd name="connsiteY9" fmla="*/ 5148491 h 5148520"/>
              <a:gd name="connsiteX0" fmla="*/ 694626 w 4957280"/>
              <a:gd name="connsiteY0" fmla="*/ 5148491 h 5148520"/>
              <a:gd name="connsiteX1" fmla="*/ 1312836 w 4957280"/>
              <a:gd name="connsiteY1" fmla="*/ 3940472 h 5148520"/>
              <a:gd name="connsiteX2" fmla="*/ 1319414 w 4957280"/>
              <a:gd name="connsiteY2" fmla="*/ 2565582 h 5148520"/>
              <a:gd name="connsiteX3" fmla="*/ 0 w 4957280"/>
              <a:gd name="connsiteY3" fmla="*/ 6578 h 5148520"/>
              <a:gd name="connsiteX4" fmla="*/ 4448055 w 4957280"/>
              <a:gd name="connsiteY4" fmla="*/ 0 h 5148520"/>
              <a:gd name="connsiteX5" fmla="*/ 4207339 w 4957280"/>
              <a:gd name="connsiteY5" fmla="*/ 572321 h 5148520"/>
              <a:gd name="connsiteX6" fmla="*/ 4161291 w 4957280"/>
              <a:gd name="connsiteY6" fmla="*/ 1473564 h 5148520"/>
              <a:gd name="connsiteX7" fmla="*/ 4950701 w 4957280"/>
              <a:gd name="connsiteY7" fmla="*/ 3032650 h 5148520"/>
              <a:gd name="connsiteX8" fmla="*/ 4957280 w 4957280"/>
              <a:gd name="connsiteY8" fmla="*/ 5148491 h 5148520"/>
              <a:gd name="connsiteX9" fmla="*/ 694626 w 4957280"/>
              <a:gd name="connsiteY9" fmla="*/ 5148491 h 5148520"/>
              <a:gd name="connsiteX0" fmla="*/ 694626 w 4957280"/>
              <a:gd name="connsiteY0" fmla="*/ 5148491 h 5148520"/>
              <a:gd name="connsiteX1" fmla="*/ 1312836 w 4957280"/>
              <a:gd name="connsiteY1" fmla="*/ 3940472 h 5148520"/>
              <a:gd name="connsiteX2" fmla="*/ 1319414 w 4957280"/>
              <a:gd name="connsiteY2" fmla="*/ 2565582 h 5148520"/>
              <a:gd name="connsiteX3" fmla="*/ 0 w 4957280"/>
              <a:gd name="connsiteY3" fmla="*/ 6578 h 5148520"/>
              <a:gd name="connsiteX4" fmla="*/ 4448055 w 4957280"/>
              <a:gd name="connsiteY4" fmla="*/ 0 h 5148520"/>
              <a:gd name="connsiteX5" fmla="*/ 4207339 w 4957280"/>
              <a:gd name="connsiteY5" fmla="*/ 572321 h 5148520"/>
              <a:gd name="connsiteX6" fmla="*/ 4161291 w 4957280"/>
              <a:gd name="connsiteY6" fmla="*/ 1473564 h 5148520"/>
              <a:gd name="connsiteX7" fmla="*/ 4950701 w 4957280"/>
              <a:gd name="connsiteY7" fmla="*/ 3032650 h 5148520"/>
              <a:gd name="connsiteX8" fmla="*/ 4957280 w 4957280"/>
              <a:gd name="connsiteY8" fmla="*/ 5148491 h 5148520"/>
              <a:gd name="connsiteX9" fmla="*/ 694626 w 4957280"/>
              <a:gd name="connsiteY9" fmla="*/ 5148491 h 5148520"/>
              <a:gd name="connsiteX0" fmla="*/ 694626 w 4957280"/>
              <a:gd name="connsiteY0" fmla="*/ 5148491 h 5148520"/>
              <a:gd name="connsiteX1" fmla="*/ 1312836 w 4957280"/>
              <a:gd name="connsiteY1" fmla="*/ 3940472 h 5148520"/>
              <a:gd name="connsiteX2" fmla="*/ 1319414 w 4957280"/>
              <a:gd name="connsiteY2" fmla="*/ 2565582 h 5148520"/>
              <a:gd name="connsiteX3" fmla="*/ 0 w 4957280"/>
              <a:gd name="connsiteY3" fmla="*/ 6578 h 5148520"/>
              <a:gd name="connsiteX4" fmla="*/ 4448055 w 4957280"/>
              <a:gd name="connsiteY4" fmla="*/ 0 h 5148520"/>
              <a:gd name="connsiteX5" fmla="*/ 4207339 w 4957280"/>
              <a:gd name="connsiteY5" fmla="*/ 572321 h 5148520"/>
              <a:gd name="connsiteX6" fmla="*/ 4161291 w 4957280"/>
              <a:gd name="connsiteY6" fmla="*/ 1473564 h 5148520"/>
              <a:gd name="connsiteX7" fmla="*/ 4950701 w 4957280"/>
              <a:gd name="connsiteY7" fmla="*/ 3032650 h 5148520"/>
              <a:gd name="connsiteX8" fmla="*/ 4957280 w 4957280"/>
              <a:gd name="connsiteY8" fmla="*/ 5148491 h 5148520"/>
              <a:gd name="connsiteX9" fmla="*/ 694626 w 4957280"/>
              <a:gd name="connsiteY9" fmla="*/ 5148491 h 5148520"/>
              <a:gd name="connsiteX0" fmla="*/ 694626 w 4957280"/>
              <a:gd name="connsiteY0" fmla="*/ 5141913 h 5141942"/>
              <a:gd name="connsiteX1" fmla="*/ 1312836 w 4957280"/>
              <a:gd name="connsiteY1" fmla="*/ 3933894 h 5141942"/>
              <a:gd name="connsiteX2" fmla="*/ 1319414 w 4957280"/>
              <a:gd name="connsiteY2" fmla="*/ 2559004 h 5141942"/>
              <a:gd name="connsiteX3" fmla="*/ 0 w 4957280"/>
              <a:gd name="connsiteY3" fmla="*/ 0 h 5141942"/>
              <a:gd name="connsiteX4" fmla="*/ 4474504 w 4957280"/>
              <a:gd name="connsiteY4" fmla="*/ 979 h 5141942"/>
              <a:gd name="connsiteX5" fmla="*/ 4207339 w 4957280"/>
              <a:gd name="connsiteY5" fmla="*/ 565743 h 5141942"/>
              <a:gd name="connsiteX6" fmla="*/ 4161291 w 4957280"/>
              <a:gd name="connsiteY6" fmla="*/ 1466986 h 5141942"/>
              <a:gd name="connsiteX7" fmla="*/ 4950701 w 4957280"/>
              <a:gd name="connsiteY7" fmla="*/ 3026072 h 5141942"/>
              <a:gd name="connsiteX8" fmla="*/ 4957280 w 4957280"/>
              <a:gd name="connsiteY8" fmla="*/ 5141913 h 5141942"/>
              <a:gd name="connsiteX9" fmla="*/ 694626 w 4957280"/>
              <a:gd name="connsiteY9" fmla="*/ 5141913 h 5141942"/>
              <a:gd name="connsiteX0" fmla="*/ 694626 w 4957280"/>
              <a:gd name="connsiteY0" fmla="*/ 5141913 h 5141942"/>
              <a:gd name="connsiteX1" fmla="*/ 1312836 w 4957280"/>
              <a:gd name="connsiteY1" fmla="*/ 3933894 h 5141942"/>
              <a:gd name="connsiteX2" fmla="*/ 1319414 w 4957280"/>
              <a:gd name="connsiteY2" fmla="*/ 2559004 h 5141942"/>
              <a:gd name="connsiteX3" fmla="*/ 0 w 4957280"/>
              <a:gd name="connsiteY3" fmla="*/ 0 h 5141942"/>
              <a:gd name="connsiteX4" fmla="*/ 4474504 w 4957280"/>
              <a:gd name="connsiteY4" fmla="*/ 979 h 5141942"/>
              <a:gd name="connsiteX5" fmla="*/ 4207339 w 4957280"/>
              <a:gd name="connsiteY5" fmla="*/ 565743 h 5141942"/>
              <a:gd name="connsiteX6" fmla="*/ 4161291 w 4957280"/>
              <a:gd name="connsiteY6" fmla="*/ 1466986 h 5141942"/>
              <a:gd name="connsiteX7" fmla="*/ 4950701 w 4957280"/>
              <a:gd name="connsiteY7" fmla="*/ 3026072 h 5141942"/>
              <a:gd name="connsiteX8" fmla="*/ 4957280 w 4957280"/>
              <a:gd name="connsiteY8" fmla="*/ 5141913 h 5141942"/>
              <a:gd name="connsiteX9" fmla="*/ 694626 w 4957280"/>
              <a:gd name="connsiteY9" fmla="*/ 5141913 h 5141942"/>
              <a:gd name="connsiteX0" fmla="*/ 694626 w 4957280"/>
              <a:gd name="connsiteY0" fmla="*/ 5141913 h 5141942"/>
              <a:gd name="connsiteX1" fmla="*/ 1312836 w 4957280"/>
              <a:gd name="connsiteY1" fmla="*/ 3933894 h 5141942"/>
              <a:gd name="connsiteX2" fmla="*/ 1319414 w 4957280"/>
              <a:gd name="connsiteY2" fmla="*/ 2559004 h 5141942"/>
              <a:gd name="connsiteX3" fmla="*/ 0 w 4957280"/>
              <a:gd name="connsiteY3" fmla="*/ 0 h 5141942"/>
              <a:gd name="connsiteX4" fmla="*/ 4474504 w 4957280"/>
              <a:gd name="connsiteY4" fmla="*/ 979 h 5141942"/>
              <a:gd name="connsiteX5" fmla="*/ 4207339 w 4957280"/>
              <a:gd name="connsiteY5" fmla="*/ 527958 h 5141942"/>
              <a:gd name="connsiteX6" fmla="*/ 4161291 w 4957280"/>
              <a:gd name="connsiteY6" fmla="*/ 1466986 h 5141942"/>
              <a:gd name="connsiteX7" fmla="*/ 4950701 w 4957280"/>
              <a:gd name="connsiteY7" fmla="*/ 3026072 h 5141942"/>
              <a:gd name="connsiteX8" fmla="*/ 4957280 w 4957280"/>
              <a:gd name="connsiteY8" fmla="*/ 5141913 h 5141942"/>
              <a:gd name="connsiteX9" fmla="*/ 694626 w 4957280"/>
              <a:gd name="connsiteY9" fmla="*/ 5141913 h 5141942"/>
              <a:gd name="connsiteX0" fmla="*/ 694626 w 4957280"/>
              <a:gd name="connsiteY0" fmla="*/ 5141913 h 5141942"/>
              <a:gd name="connsiteX1" fmla="*/ 1312836 w 4957280"/>
              <a:gd name="connsiteY1" fmla="*/ 3933894 h 5141942"/>
              <a:gd name="connsiteX2" fmla="*/ 1319414 w 4957280"/>
              <a:gd name="connsiteY2" fmla="*/ 2559004 h 5141942"/>
              <a:gd name="connsiteX3" fmla="*/ 0 w 4957280"/>
              <a:gd name="connsiteY3" fmla="*/ 0 h 5141942"/>
              <a:gd name="connsiteX4" fmla="*/ 4474504 w 4957280"/>
              <a:gd name="connsiteY4" fmla="*/ 979 h 5141942"/>
              <a:gd name="connsiteX5" fmla="*/ 4207339 w 4957280"/>
              <a:gd name="connsiteY5" fmla="*/ 527958 h 5141942"/>
              <a:gd name="connsiteX6" fmla="*/ 4161291 w 4957280"/>
              <a:gd name="connsiteY6" fmla="*/ 1466986 h 5141942"/>
              <a:gd name="connsiteX7" fmla="*/ 4950701 w 4957280"/>
              <a:gd name="connsiteY7" fmla="*/ 3026072 h 5141942"/>
              <a:gd name="connsiteX8" fmla="*/ 4957280 w 4957280"/>
              <a:gd name="connsiteY8" fmla="*/ 5141913 h 5141942"/>
              <a:gd name="connsiteX9" fmla="*/ 694626 w 4957280"/>
              <a:gd name="connsiteY9" fmla="*/ 5141913 h 5141942"/>
              <a:gd name="connsiteX0" fmla="*/ 694626 w 4957280"/>
              <a:gd name="connsiteY0" fmla="*/ 5141913 h 5141942"/>
              <a:gd name="connsiteX1" fmla="*/ 1312836 w 4957280"/>
              <a:gd name="connsiteY1" fmla="*/ 3933894 h 5141942"/>
              <a:gd name="connsiteX2" fmla="*/ 1319414 w 4957280"/>
              <a:gd name="connsiteY2" fmla="*/ 2559004 h 5141942"/>
              <a:gd name="connsiteX3" fmla="*/ 0 w 4957280"/>
              <a:gd name="connsiteY3" fmla="*/ 0 h 5141942"/>
              <a:gd name="connsiteX4" fmla="*/ 4474504 w 4957280"/>
              <a:gd name="connsiteY4" fmla="*/ 979 h 5141942"/>
              <a:gd name="connsiteX5" fmla="*/ 4207339 w 4957280"/>
              <a:gd name="connsiteY5" fmla="*/ 527958 h 5141942"/>
              <a:gd name="connsiteX6" fmla="*/ 4161291 w 4957280"/>
              <a:gd name="connsiteY6" fmla="*/ 1466986 h 5141942"/>
              <a:gd name="connsiteX7" fmla="*/ 4946922 w 4957280"/>
              <a:gd name="connsiteY7" fmla="*/ 3003401 h 5141942"/>
              <a:gd name="connsiteX8" fmla="*/ 4957280 w 4957280"/>
              <a:gd name="connsiteY8" fmla="*/ 5141913 h 5141942"/>
              <a:gd name="connsiteX9" fmla="*/ 694626 w 4957280"/>
              <a:gd name="connsiteY9" fmla="*/ 5141913 h 5141942"/>
              <a:gd name="connsiteX0" fmla="*/ 694626 w 4957280"/>
              <a:gd name="connsiteY0" fmla="*/ 5141913 h 5141944"/>
              <a:gd name="connsiteX1" fmla="*/ 1312836 w 4957280"/>
              <a:gd name="connsiteY1" fmla="*/ 3933894 h 5141944"/>
              <a:gd name="connsiteX2" fmla="*/ 1319414 w 4957280"/>
              <a:gd name="connsiteY2" fmla="*/ 2559004 h 5141944"/>
              <a:gd name="connsiteX3" fmla="*/ 0 w 4957280"/>
              <a:gd name="connsiteY3" fmla="*/ 0 h 5141944"/>
              <a:gd name="connsiteX4" fmla="*/ 4474504 w 4957280"/>
              <a:gd name="connsiteY4" fmla="*/ 979 h 5141944"/>
              <a:gd name="connsiteX5" fmla="*/ 4207339 w 4957280"/>
              <a:gd name="connsiteY5" fmla="*/ 527958 h 5141944"/>
              <a:gd name="connsiteX6" fmla="*/ 4161291 w 4957280"/>
              <a:gd name="connsiteY6" fmla="*/ 1466986 h 5141944"/>
              <a:gd name="connsiteX7" fmla="*/ 4535065 w 4957280"/>
              <a:gd name="connsiteY7" fmla="*/ 3165877 h 5141944"/>
              <a:gd name="connsiteX8" fmla="*/ 4957280 w 4957280"/>
              <a:gd name="connsiteY8" fmla="*/ 5141913 h 5141944"/>
              <a:gd name="connsiteX9" fmla="*/ 694626 w 4957280"/>
              <a:gd name="connsiteY9" fmla="*/ 5141913 h 5141944"/>
              <a:gd name="connsiteX0" fmla="*/ 694626 w 4957280"/>
              <a:gd name="connsiteY0" fmla="*/ 5141913 h 5141944"/>
              <a:gd name="connsiteX1" fmla="*/ 1312836 w 4957280"/>
              <a:gd name="connsiteY1" fmla="*/ 3933894 h 5141944"/>
              <a:gd name="connsiteX2" fmla="*/ 1319414 w 4957280"/>
              <a:gd name="connsiteY2" fmla="*/ 2559004 h 5141944"/>
              <a:gd name="connsiteX3" fmla="*/ 0 w 4957280"/>
              <a:gd name="connsiteY3" fmla="*/ 0 h 5141944"/>
              <a:gd name="connsiteX4" fmla="*/ 4474504 w 4957280"/>
              <a:gd name="connsiteY4" fmla="*/ 979 h 5141944"/>
              <a:gd name="connsiteX5" fmla="*/ 4207339 w 4957280"/>
              <a:gd name="connsiteY5" fmla="*/ 527958 h 5141944"/>
              <a:gd name="connsiteX6" fmla="*/ 4161291 w 4957280"/>
              <a:gd name="connsiteY6" fmla="*/ 1466986 h 5141944"/>
              <a:gd name="connsiteX7" fmla="*/ 4535065 w 4957280"/>
              <a:gd name="connsiteY7" fmla="*/ 3165877 h 5141944"/>
              <a:gd name="connsiteX8" fmla="*/ 4957280 w 4957280"/>
              <a:gd name="connsiteY8" fmla="*/ 5141913 h 5141944"/>
              <a:gd name="connsiteX9" fmla="*/ 694626 w 4957280"/>
              <a:gd name="connsiteY9" fmla="*/ 5141913 h 5141944"/>
              <a:gd name="connsiteX0" fmla="*/ 694626 w 4957280"/>
              <a:gd name="connsiteY0" fmla="*/ 5141913 h 5141942"/>
              <a:gd name="connsiteX1" fmla="*/ 1312836 w 4957280"/>
              <a:gd name="connsiteY1" fmla="*/ 3933894 h 5141942"/>
              <a:gd name="connsiteX2" fmla="*/ 1319414 w 4957280"/>
              <a:gd name="connsiteY2" fmla="*/ 2559004 h 5141942"/>
              <a:gd name="connsiteX3" fmla="*/ 0 w 4957280"/>
              <a:gd name="connsiteY3" fmla="*/ 0 h 5141942"/>
              <a:gd name="connsiteX4" fmla="*/ 4474504 w 4957280"/>
              <a:gd name="connsiteY4" fmla="*/ 979 h 5141942"/>
              <a:gd name="connsiteX5" fmla="*/ 4207339 w 4957280"/>
              <a:gd name="connsiteY5" fmla="*/ 527958 h 5141942"/>
              <a:gd name="connsiteX6" fmla="*/ 4161291 w 4957280"/>
              <a:gd name="connsiteY6" fmla="*/ 1466986 h 5141942"/>
              <a:gd name="connsiteX7" fmla="*/ 4954480 w 4957280"/>
              <a:gd name="connsiteY7" fmla="*/ 3007179 h 5141942"/>
              <a:gd name="connsiteX8" fmla="*/ 4957280 w 4957280"/>
              <a:gd name="connsiteY8" fmla="*/ 5141913 h 5141942"/>
              <a:gd name="connsiteX9" fmla="*/ 694626 w 4957280"/>
              <a:gd name="connsiteY9" fmla="*/ 5141913 h 5141942"/>
              <a:gd name="connsiteX0" fmla="*/ 694626 w 4957280"/>
              <a:gd name="connsiteY0" fmla="*/ 5141913 h 5141942"/>
              <a:gd name="connsiteX1" fmla="*/ 1312836 w 4957280"/>
              <a:gd name="connsiteY1" fmla="*/ 3933894 h 5141942"/>
              <a:gd name="connsiteX2" fmla="*/ 1319414 w 4957280"/>
              <a:gd name="connsiteY2" fmla="*/ 2559004 h 5141942"/>
              <a:gd name="connsiteX3" fmla="*/ 0 w 4957280"/>
              <a:gd name="connsiteY3" fmla="*/ 0 h 5141942"/>
              <a:gd name="connsiteX4" fmla="*/ 4474504 w 4957280"/>
              <a:gd name="connsiteY4" fmla="*/ 979 h 5141942"/>
              <a:gd name="connsiteX5" fmla="*/ 4207339 w 4957280"/>
              <a:gd name="connsiteY5" fmla="*/ 527958 h 5141942"/>
              <a:gd name="connsiteX6" fmla="*/ 4161291 w 4957280"/>
              <a:gd name="connsiteY6" fmla="*/ 1466986 h 5141942"/>
              <a:gd name="connsiteX7" fmla="*/ 4954480 w 4957280"/>
              <a:gd name="connsiteY7" fmla="*/ 3007179 h 5141942"/>
              <a:gd name="connsiteX8" fmla="*/ 4957280 w 4957280"/>
              <a:gd name="connsiteY8" fmla="*/ 5141913 h 5141942"/>
              <a:gd name="connsiteX9" fmla="*/ 694626 w 4957280"/>
              <a:gd name="connsiteY9" fmla="*/ 5141913 h 5141942"/>
              <a:gd name="connsiteX0" fmla="*/ 694626 w 4957280"/>
              <a:gd name="connsiteY0" fmla="*/ 5141913 h 5141942"/>
              <a:gd name="connsiteX1" fmla="*/ 1312836 w 4957280"/>
              <a:gd name="connsiteY1" fmla="*/ 3933894 h 5141942"/>
              <a:gd name="connsiteX2" fmla="*/ 1319414 w 4957280"/>
              <a:gd name="connsiteY2" fmla="*/ 2559004 h 5141942"/>
              <a:gd name="connsiteX3" fmla="*/ 0 w 4957280"/>
              <a:gd name="connsiteY3" fmla="*/ 0 h 5141942"/>
              <a:gd name="connsiteX4" fmla="*/ 4474504 w 4957280"/>
              <a:gd name="connsiteY4" fmla="*/ 979 h 5141942"/>
              <a:gd name="connsiteX5" fmla="*/ 4207339 w 4957280"/>
              <a:gd name="connsiteY5" fmla="*/ 527958 h 5141942"/>
              <a:gd name="connsiteX6" fmla="*/ 4161291 w 4957280"/>
              <a:gd name="connsiteY6" fmla="*/ 1466986 h 5141942"/>
              <a:gd name="connsiteX7" fmla="*/ 4954480 w 4957280"/>
              <a:gd name="connsiteY7" fmla="*/ 3007179 h 5141942"/>
              <a:gd name="connsiteX8" fmla="*/ 4957280 w 4957280"/>
              <a:gd name="connsiteY8" fmla="*/ 5141913 h 5141942"/>
              <a:gd name="connsiteX9" fmla="*/ 694626 w 4957280"/>
              <a:gd name="connsiteY9" fmla="*/ 5141913 h 5141942"/>
              <a:gd name="connsiteX0" fmla="*/ 668176 w 4930830"/>
              <a:gd name="connsiteY0" fmla="*/ 5140934 h 5140963"/>
              <a:gd name="connsiteX1" fmla="*/ 1286386 w 4930830"/>
              <a:gd name="connsiteY1" fmla="*/ 3932915 h 5140963"/>
              <a:gd name="connsiteX2" fmla="*/ 1292964 w 4930830"/>
              <a:gd name="connsiteY2" fmla="*/ 2558025 h 5140963"/>
              <a:gd name="connsiteX3" fmla="*/ 0 w 4930830"/>
              <a:gd name="connsiteY3" fmla="*/ 6578 h 5140963"/>
              <a:gd name="connsiteX4" fmla="*/ 4448054 w 4930830"/>
              <a:gd name="connsiteY4" fmla="*/ 0 h 5140963"/>
              <a:gd name="connsiteX5" fmla="*/ 4180889 w 4930830"/>
              <a:gd name="connsiteY5" fmla="*/ 526979 h 5140963"/>
              <a:gd name="connsiteX6" fmla="*/ 4134841 w 4930830"/>
              <a:gd name="connsiteY6" fmla="*/ 1466007 h 5140963"/>
              <a:gd name="connsiteX7" fmla="*/ 4928030 w 4930830"/>
              <a:gd name="connsiteY7" fmla="*/ 3006200 h 5140963"/>
              <a:gd name="connsiteX8" fmla="*/ 4930830 w 4930830"/>
              <a:gd name="connsiteY8" fmla="*/ 5140934 h 5140963"/>
              <a:gd name="connsiteX9" fmla="*/ 668176 w 4930830"/>
              <a:gd name="connsiteY9" fmla="*/ 5140934 h 5140963"/>
              <a:gd name="connsiteX0" fmla="*/ 668176 w 4930830"/>
              <a:gd name="connsiteY0" fmla="*/ 5140934 h 5140963"/>
              <a:gd name="connsiteX1" fmla="*/ 1286386 w 4930830"/>
              <a:gd name="connsiteY1" fmla="*/ 3932915 h 5140963"/>
              <a:gd name="connsiteX2" fmla="*/ 1292964 w 4930830"/>
              <a:gd name="connsiteY2" fmla="*/ 2558025 h 5140963"/>
              <a:gd name="connsiteX3" fmla="*/ 0 w 4930830"/>
              <a:gd name="connsiteY3" fmla="*/ 6578 h 5140963"/>
              <a:gd name="connsiteX4" fmla="*/ 4448054 w 4930830"/>
              <a:gd name="connsiteY4" fmla="*/ 0 h 5140963"/>
              <a:gd name="connsiteX5" fmla="*/ 4180889 w 4930830"/>
              <a:gd name="connsiteY5" fmla="*/ 526979 h 5140963"/>
              <a:gd name="connsiteX6" fmla="*/ 4134841 w 4930830"/>
              <a:gd name="connsiteY6" fmla="*/ 1466007 h 5140963"/>
              <a:gd name="connsiteX7" fmla="*/ 4928030 w 4930830"/>
              <a:gd name="connsiteY7" fmla="*/ 3006200 h 5140963"/>
              <a:gd name="connsiteX8" fmla="*/ 4930830 w 4930830"/>
              <a:gd name="connsiteY8" fmla="*/ 5140934 h 5140963"/>
              <a:gd name="connsiteX9" fmla="*/ 668176 w 4930830"/>
              <a:gd name="connsiteY9" fmla="*/ 5140934 h 5140963"/>
              <a:gd name="connsiteX0" fmla="*/ 668185 w 4930839"/>
              <a:gd name="connsiteY0" fmla="*/ 5140934 h 5140963"/>
              <a:gd name="connsiteX1" fmla="*/ 1286395 w 4930839"/>
              <a:gd name="connsiteY1" fmla="*/ 3932915 h 5140963"/>
              <a:gd name="connsiteX2" fmla="*/ 1292973 w 4930839"/>
              <a:gd name="connsiteY2" fmla="*/ 2558025 h 5140963"/>
              <a:gd name="connsiteX3" fmla="*/ 9 w 4930839"/>
              <a:gd name="connsiteY3" fmla="*/ 6578 h 5140963"/>
              <a:gd name="connsiteX4" fmla="*/ 4448063 w 4930839"/>
              <a:gd name="connsiteY4" fmla="*/ 0 h 5140963"/>
              <a:gd name="connsiteX5" fmla="*/ 4180898 w 4930839"/>
              <a:gd name="connsiteY5" fmla="*/ 526979 h 5140963"/>
              <a:gd name="connsiteX6" fmla="*/ 4134850 w 4930839"/>
              <a:gd name="connsiteY6" fmla="*/ 1466007 h 5140963"/>
              <a:gd name="connsiteX7" fmla="*/ 4928039 w 4930839"/>
              <a:gd name="connsiteY7" fmla="*/ 3006200 h 5140963"/>
              <a:gd name="connsiteX8" fmla="*/ 4930839 w 4930839"/>
              <a:gd name="connsiteY8" fmla="*/ 5140934 h 5140963"/>
              <a:gd name="connsiteX9" fmla="*/ 668185 w 4930839"/>
              <a:gd name="connsiteY9" fmla="*/ 5140934 h 5140963"/>
              <a:gd name="connsiteX0" fmla="*/ 679520 w 4942174"/>
              <a:gd name="connsiteY0" fmla="*/ 5140934 h 5140963"/>
              <a:gd name="connsiteX1" fmla="*/ 1297730 w 4942174"/>
              <a:gd name="connsiteY1" fmla="*/ 3932915 h 5140963"/>
              <a:gd name="connsiteX2" fmla="*/ 1304308 w 4942174"/>
              <a:gd name="connsiteY2" fmla="*/ 2558025 h 5140963"/>
              <a:gd name="connsiteX3" fmla="*/ 9 w 4942174"/>
              <a:gd name="connsiteY3" fmla="*/ 2800 h 5140963"/>
              <a:gd name="connsiteX4" fmla="*/ 4459398 w 4942174"/>
              <a:gd name="connsiteY4" fmla="*/ 0 h 5140963"/>
              <a:gd name="connsiteX5" fmla="*/ 4192233 w 4942174"/>
              <a:gd name="connsiteY5" fmla="*/ 526979 h 5140963"/>
              <a:gd name="connsiteX6" fmla="*/ 4146185 w 4942174"/>
              <a:gd name="connsiteY6" fmla="*/ 1466007 h 5140963"/>
              <a:gd name="connsiteX7" fmla="*/ 4939374 w 4942174"/>
              <a:gd name="connsiteY7" fmla="*/ 3006200 h 5140963"/>
              <a:gd name="connsiteX8" fmla="*/ 4942174 w 4942174"/>
              <a:gd name="connsiteY8" fmla="*/ 5140934 h 5140963"/>
              <a:gd name="connsiteX9" fmla="*/ 679520 w 4942174"/>
              <a:gd name="connsiteY9" fmla="*/ 5140934 h 514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42174" h="5140963">
                <a:moveTo>
                  <a:pt x="679520" y="5140934"/>
                </a:moveTo>
                <a:cubicBezTo>
                  <a:pt x="699255" y="5145721"/>
                  <a:pt x="1297757" y="3928128"/>
                  <a:pt x="1297730" y="3932915"/>
                </a:cubicBezTo>
                <a:cubicBezTo>
                  <a:pt x="1657560" y="3232129"/>
                  <a:pt x="1619362" y="3219782"/>
                  <a:pt x="1304308" y="2558025"/>
                </a:cubicBezTo>
                <a:cubicBezTo>
                  <a:pt x="1305257" y="2566796"/>
                  <a:pt x="1507" y="1857"/>
                  <a:pt x="9" y="2800"/>
                </a:cubicBezTo>
                <a:cubicBezTo>
                  <a:pt x="-6040" y="607"/>
                  <a:pt x="2976713" y="2193"/>
                  <a:pt x="4459398" y="0"/>
                </a:cubicBezTo>
                <a:cubicBezTo>
                  <a:pt x="4460618" y="7638"/>
                  <a:pt x="4193979" y="527722"/>
                  <a:pt x="4192233" y="526979"/>
                </a:cubicBezTo>
                <a:cubicBezTo>
                  <a:pt x="3913216" y="1048432"/>
                  <a:pt x="3964635" y="1109105"/>
                  <a:pt x="4146185" y="1466007"/>
                </a:cubicBezTo>
                <a:cubicBezTo>
                  <a:pt x="4147748" y="1467728"/>
                  <a:pt x="4943034" y="3014630"/>
                  <a:pt x="4939374" y="3006200"/>
                </a:cubicBezTo>
                <a:cubicBezTo>
                  <a:pt x="4934340" y="3014570"/>
                  <a:pt x="4934473" y="5150106"/>
                  <a:pt x="4942174" y="5140934"/>
                </a:cubicBezTo>
                <a:lnTo>
                  <a:pt x="679520" y="5140934"/>
                </a:lnTo>
                <a:close/>
              </a:path>
            </a:pathLst>
          </a:custGeom>
          <a:blipFill>
            <a:blip r:embed="rId8"/>
            <a:stretch>
              <a:fillRect/>
            </a:stretch>
          </a:blipFill>
        </p:spPr>
        <p:txBody>
          <a:bodyPr anchor="ctr" anchorCtr="0"/>
          <a:lstStyle>
            <a:lvl1pPr algn="ctr">
              <a:defRPr/>
            </a:lvl1pPr>
          </a:lstStyle>
          <a:p>
            <a:r>
              <a:rPr lang="da-DK"/>
              <a:t>Indsæt et billede</a:t>
            </a:r>
            <a:br>
              <a:rPr lang="da-DK"/>
            </a:br>
            <a:br>
              <a:rPr lang="da-DK"/>
            </a:br>
            <a:endParaRPr lang="da-DK"/>
          </a:p>
        </p:txBody>
      </p:sp>
      <p:graphicFrame>
        <p:nvGraphicFramePr>
          <p:cNvPr id="2" name="think-cell data - do not delete" hidden="1">
            <a:extLst>
              <a:ext uri="{FF2B5EF4-FFF2-40B4-BE49-F238E27FC236}">
                <a16:creationId xmlns:a16="http://schemas.microsoft.com/office/drawing/2014/main" id="{21D2AC7F-F2D9-4749-51D1-B640555280B6}"/>
              </a:ext>
            </a:extLst>
          </p:cNvPr>
          <p:cNvGraphicFramePr>
            <a:graphicFrameLocks noChangeAspect="1"/>
          </p:cNvGraphicFramePr>
          <p:nvPr userDrawn="1">
            <p:custDataLst>
              <p:tags r:id="rId2"/>
            </p:custDataLst>
            <p:extLst>
              <p:ext uri="{D42A27DB-BD31-4B8C-83A1-F6EECF244321}">
                <p14:modId xmlns:p14="http://schemas.microsoft.com/office/powerpoint/2010/main" val="40610252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2" name="think-cell data - do not delete" hidden="1">
                        <a:extLst>
                          <a:ext uri="{FF2B5EF4-FFF2-40B4-BE49-F238E27FC236}">
                            <a16:creationId xmlns:a16="http://schemas.microsoft.com/office/drawing/2014/main" id="{21D2AC7F-F2D9-4749-51D1-B640555280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kstfelt 3">
            <a:extLst>
              <a:ext uri="{FF2B5EF4-FFF2-40B4-BE49-F238E27FC236}">
                <a16:creationId xmlns:a16="http://schemas.microsoft.com/office/drawing/2014/main" id="{1FD7AFFC-0723-0BBD-C1E5-AD41447F2879}"/>
              </a:ext>
            </a:extLst>
          </p:cNvPr>
          <p:cNvSpPr txBox="1"/>
          <p:nvPr userDrawn="1"/>
        </p:nvSpPr>
        <p:spPr>
          <a:xfrm>
            <a:off x="5149516" y="-228600"/>
            <a:ext cx="0" cy="0"/>
          </a:xfrm>
          <a:prstGeom prst="rect">
            <a:avLst/>
          </a:prstGeom>
          <a:noFill/>
        </p:spPr>
        <p:txBody>
          <a:bodyPr wrap="none" lIns="0" tIns="0" rIns="0" bIns="90000" rtlCol="0">
            <a:noAutofit/>
          </a:bodyPr>
          <a:lstStyle/>
          <a:p>
            <a:pPr algn="l">
              <a:lnSpc>
                <a:spcPct val="120000"/>
              </a:lnSpc>
              <a:spcBef>
                <a:spcPts val="750"/>
              </a:spcBef>
            </a:pPr>
            <a:endParaRPr lang="da-DK" sz="1200">
              <a:solidFill>
                <a:srgbClr val="22323F"/>
              </a:solidFill>
            </a:endParaRPr>
          </a:p>
        </p:txBody>
      </p:sp>
      <p:sp>
        <p:nvSpPr>
          <p:cNvPr id="5" name="Tekstfelt 4">
            <a:extLst>
              <a:ext uri="{FF2B5EF4-FFF2-40B4-BE49-F238E27FC236}">
                <a16:creationId xmlns:a16="http://schemas.microsoft.com/office/drawing/2014/main" id="{4306ECEB-F382-3624-4411-47AEF5DD5A2E}"/>
              </a:ext>
            </a:extLst>
          </p:cNvPr>
          <p:cNvSpPr txBox="1"/>
          <p:nvPr userDrawn="1"/>
        </p:nvSpPr>
        <p:spPr>
          <a:xfrm>
            <a:off x="6057900" y="-441614"/>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0" name="Tekstfelt 9">
            <a:extLst>
              <a:ext uri="{FF2B5EF4-FFF2-40B4-BE49-F238E27FC236}">
                <a16:creationId xmlns:a16="http://schemas.microsoft.com/office/drawing/2014/main" id="{BDCED4AC-FE27-528A-3F4F-91A0AF88A9B9}"/>
              </a:ext>
            </a:extLst>
          </p:cNvPr>
          <p:cNvSpPr txBox="1"/>
          <p:nvPr userDrawn="1"/>
        </p:nvSpPr>
        <p:spPr>
          <a:xfrm>
            <a:off x="1194955" y="-342900"/>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6" name="Tekstfelt 15">
            <a:extLst>
              <a:ext uri="{FF2B5EF4-FFF2-40B4-BE49-F238E27FC236}">
                <a16:creationId xmlns:a16="http://schemas.microsoft.com/office/drawing/2014/main" id="{DD4682FD-20DF-0DB7-C89C-BB82DEFBA8FF}"/>
              </a:ext>
            </a:extLst>
          </p:cNvPr>
          <p:cNvSpPr txBox="1"/>
          <p:nvPr userDrawn="1"/>
        </p:nvSpPr>
        <p:spPr>
          <a:xfrm>
            <a:off x="852055" y="-275359"/>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7" name="Tekstfelt 16">
            <a:extLst>
              <a:ext uri="{FF2B5EF4-FFF2-40B4-BE49-F238E27FC236}">
                <a16:creationId xmlns:a16="http://schemas.microsoft.com/office/drawing/2014/main" id="{B50E197B-85D3-F478-6696-6EAF83891EDB}"/>
              </a:ext>
            </a:extLst>
          </p:cNvPr>
          <p:cNvSpPr txBox="1"/>
          <p:nvPr userDrawn="1"/>
        </p:nvSpPr>
        <p:spPr>
          <a:xfrm>
            <a:off x="3429000" y="-316923"/>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9" name="Tekstfelt 18">
            <a:extLst>
              <a:ext uri="{FF2B5EF4-FFF2-40B4-BE49-F238E27FC236}">
                <a16:creationId xmlns:a16="http://schemas.microsoft.com/office/drawing/2014/main" id="{65772548-3B2A-405D-28E9-796E045412DB}"/>
              </a:ext>
            </a:extLst>
          </p:cNvPr>
          <p:cNvSpPr txBox="1"/>
          <p:nvPr userDrawn="1"/>
        </p:nvSpPr>
        <p:spPr>
          <a:xfrm>
            <a:off x="3720230" y="-344466"/>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22" name="Tekstfelt 21">
            <a:extLst>
              <a:ext uri="{FF2B5EF4-FFF2-40B4-BE49-F238E27FC236}">
                <a16:creationId xmlns:a16="http://schemas.microsoft.com/office/drawing/2014/main" id="{171D4935-D160-F80B-CEA6-0FDDE99C3B9B}"/>
              </a:ext>
            </a:extLst>
          </p:cNvPr>
          <p:cNvSpPr txBox="1"/>
          <p:nvPr userDrawn="1"/>
        </p:nvSpPr>
        <p:spPr>
          <a:xfrm>
            <a:off x="2743200" y="5392132"/>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23" name="Tekstfelt 22">
            <a:extLst>
              <a:ext uri="{FF2B5EF4-FFF2-40B4-BE49-F238E27FC236}">
                <a16:creationId xmlns:a16="http://schemas.microsoft.com/office/drawing/2014/main" id="{49C5EB99-9E5E-BA69-D327-838B5B01EFBA}"/>
              </a:ext>
            </a:extLst>
          </p:cNvPr>
          <p:cNvSpPr txBox="1"/>
          <p:nvPr userDrawn="1"/>
        </p:nvSpPr>
        <p:spPr>
          <a:xfrm>
            <a:off x="2587658" y="-226243"/>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pic>
        <p:nvPicPr>
          <p:cNvPr id="24" name="Grafik 23">
            <a:extLst>
              <a:ext uri="{FF2B5EF4-FFF2-40B4-BE49-F238E27FC236}">
                <a16:creationId xmlns:a16="http://schemas.microsoft.com/office/drawing/2014/main" id="{FFFB7AE7-9F12-E8B0-2F80-8EE46D8467C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31466" y="185223"/>
            <a:ext cx="1653502" cy="313741"/>
          </a:xfrm>
          <a:prstGeom prst="rect">
            <a:avLst/>
          </a:prstGeom>
        </p:spPr>
      </p:pic>
    </p:spTree>
    <p:extLst>
      <p:ext uri="{BB962C8B-B14F-4D97-AF65-F5344CB8AC3E}">
        <p14:creationId xmlns:p14="http://schemas.microsoft.com/office/powerpoint/2010/main" val="114548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 5 pkt">
    <p:spTree>
      <p:nvGrpSpPr>
        <p:cNvPr id="1" name=""/>
        <p:cNvGrpSpPr/>
        <p:nvPr/>
      </p:nvGrpSpPr>
      <p:grpSpPr>
        <a:xfrm>
          <a:off x="0" y="0"/>
          <a:ext cx="0" cy="0"/>
          <a:chOff x="0" y="0"/>
          <a:chExt cx="0" cy="0"/>
        </a:xfrm>
      </p:grpSpPr>
      <p:sp>
        <p:nvSpPr>
          <p:cNvPr id="101" name="Grafik 18">
            <a:extLst>
              <a:ext uri="{FF2B5EF4-FFF2-40B4-BE49-F238E27FC236}">
                <a16:creationId xmlns:a16="http://schemas.microsoft.com/office/drawing/2014/main" id="{E053C8D4-D60D-3ADB-896F-C3C1FD8189AE}"/>
              </a:ext>
            </a:extLst>
          </p:cNvPr>
          <p:cNvSpPr/>
          <p:nvPr userDrawn="1"/>
        </p:nvSpPr>
        <p:spPr>
          <a:xfrm>
            <a:off x="-7387081" y="-974109"/>
            <a:ext cx="15027602" cy="9895826"/>
          </a:xfrm>
          <a:custGeom>
            <a:avLst/>
            <a:gdLst>
              <a:gd name="connsiteX0" fmla="*/ 6943394 w 7810743"/>
              <a:gd name="connsiteY0" fmla="*/ 0 h 5143452"/>
              <a:gd name="connsiteX1" fmla="*/ 7685391 w 7810743"/>
              <a:gd name="connsiteY1" fmla="*/ 1468184 h 5143452"/>
              <a:gd name="connsiteX2" fmla="*/ 7642481 w 7810743"/>
              <a:gd name="connsiteY2" fmla="*/ 2427256 h 5143452"/>
              <a:gd name="connsiteX3" fmla="*/ 6704316 w 7810743"/>
              <a:gd name="connsiteY3" fmla="*/ 4275058 h 5143452"/>
              <a:gd name="connsiteX4" fmla="*/ 6704220 w 7810743"/>
              <a:gd name="connsiteY4" fmla="*/ 4275249 h 5143452"/>
              <a:gd name="connsiteX5" fmla="*/ 6703553 w 7810743"/>
              <a:gd name="connsiteY5" fmla="*/ 4276582 h 5143452"/>
              <a:gd name="connsiteX6" fmla="*/ 6262308 w 7810743"/>
              <a:gd name="connsiteY6" fmla="*/ 5143453 h 5143452"/>
              <a:gd name="connsiteX7" fmla="*/ 0 w 7810743"/>
              <a:gd name="connsiteY7" fmla="*/ 5143453 h 5143452"/>
              <a:gd name="connsiteX8" fmla="*/ 0 w 7810743"/>
              <a:gd name="connsiteY8" fmla="*/ 0 h 5143452"/>
              <a:gd name="connsiteX9" fmla="*/ 6943394 w 7810743"/>
              <a:gd name="connsiteY9" fmla="*/ 0 h 514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0743" h="5143452">
                <a:moveTo>
                  <a:pt x="6943394" y="0"/>
                </a:moveTo>
                <a:cubicBezTo>
                  <a:pt x="7191424" y="489014"/>
                  <a:pt x="7438788" y="978408"/>
                  <a:pt x="7685391" y="1468184"/>
                </a:cubicBezTo>
                <a:cubicBezTo>
                  <a:pt x="7876796" y="1846945"/>
                  <a:pt x="7838315" y="2035207"/>
                  <a:pt x="7642481" y="2427256"/>
                </a:cubicBezTo>
                <a:cubicBezTo>
                  <a:pt x="7513655" y="2685241"/>
                  <a:pt x="7169898" y="3360515"/>
                  <a:pt x="6704316" y="4275058"/>
                </a:cubicBezTo>
                <a:lnTo>
                  <a:pt x="6704220" y="4275249"/>
                </a:lnTo>
                <a:lnTo>
                  <a:pt x="6703553" y="4276582"/>
                </a:lnTo>
                <a:cubicBezTo>
                  <a:pt x="6566251" y="4546283"/>
                  <a:pt x="6418375" y="4836748"/>
                  <a:pt x="6262308" y="5143453"/>
                </a:cubicBezTo>
                <a:lnTo>
                  <a:pt x="0" y="5143453"/>
                </a:lnTo>
                <a:lnTo>
                  <a:pt x="0" y="0"/>
                </a:lnTo>
                <a:lnTo>
                  <a:pt x="6943394" y="0"/>
                </a:lnTo>
                <a:close/>
              </a:path>
            </a:pathLst>
          </a:custGeom>
          <a:solidFill>
            <a:schemeClr val="bg2"/>
          </a:solidFill>
          <a:ln w="4763" cap="flat">
            <a:noFill/>
            <a:prstDash val="solid"/>
            <a:miter/>
          </a:ln>
        </p:spPr>
        <p:txBody>
          <a:bodyPr rtlCol="0" anchor="ctr"/>
          <a:lstStyle/>
          <a:p>
            <a:endParaRPr lang="da-DK"/>
          </a:p>
        </p:txBody>
      </p:sp>
      <p:graphicFrame>
        <p:nvGraphicFramePr>
          <p:cNvPr id="9" name="think-cell data - do not delete" hidden="1">
            <a:extLst>
              <a:ext uri="{FF2B5EF4-FFF2-40B4-BE49-F238E27FC236}">
                <a16:creationId xmlns:a16="http://schemas.microsoft.com/office/drawing/2014/main" id="{9F003B20-75F5-6C66-7EAE-158EB5FA8618}"/>
              </a:ext>
            </a:extLst>
          </p:cNvPr>
          <p:cNvGraphicFramePr>
            <a:graphicFrameLocks noChangeAspect="1"/>
          </p:cNvGraphicFramePr>
          <p:nvPr>
            <p:custDataLst>
              <p:tags r:id="rId1"/>
            </p:custDataLst>
            <p:extLst>
              <p:ext uri="{D42A27DB-BD31-4B8C-83A1-F6EECF244321}">
                <p14:modId xmlns:p14="http://schemas.microsoft.com/office/powerpoint/2010/main" val="1666149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9" name="think-cell data - do not delete" hidden="1">
                        <a:extLst>
                          <a:ext uri="{FF2B5EF4-FFF2-40B4-BE49-F238E27FC236}">
                            <a16:creationId xmlns:a16="http://schemas.microsoft.com/office/drawing/2014/main" id="{9F003B20-75F5-6C66-7EAE-158EB5FA861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ladsholder til tekst 15">
            <a:extLst>
              <a:ext uri="{FF2B5EF4-FFF2-40B4-BE49-F238E27FC236}">
                <a16:creationId xmlns:a16="http://schemas.microsoft.com/office/drawing/2014/main" id="{18EBA1EE-A9DE-7EFA-E2DC-AB1B55FE4E3F}"/>
              </a:ext>
            </a:extLst>
          </p:cNvPr>
          <p:cNvSpPr>
            <a:spLocks noGrp="1"/>
          </p:cNvSpPr>
          <p:nvPr>
            <p:ph type="body" sz="quarter" idx="14" hasCustomPrompt="1"/>
          </p:nvPr>
        </p:nvSpPr>
        <p:spPr>
          <a:xfrm>
            <a:off x="445751" y="1009650"/>
            <a:ext cx="7513637" cy="228600"/>
          </a:xfrm>
          <a:prstGeom prst="rect">
            <a:avLst/>
          </a:prstGeom>
        </p:spPr>
        <p:txBody>
          <a:bodyPr lIns="0">
            <a:noAutofit/>
          </a:bodyPr>
          <a:lstStyle>
            <a:lvl1pPr marL="0" indent="0">
              <a:buNone/>
              <a:defRPr sz="1400" b="0" i="0" cap="none" baseline="0">
                <a:solidFill>
                  <a:schemeClr val="accent1"/>
                </a:solidFill>
                <a:latin typeface="Faktum" panose="020B0003030202060203" pitchFamily="34" charset="0"/>
                <a:cs typeface="Arial" panose="020B0604020202020204" pitchFamily="34" charset="0"/>
              </a:defRPr>
            </a:lvl1pPr>
          </a:lstStyle>
          <a:p>
            <a:pPr lvl="0"/>
            <a:r>
              <a:rPr lang="da-DK" noProof="0"/>
              <a:t>Underrubrik</a:t>
            </a:r>
          </a:p>
        </p:txBody>
      </p:sp>
      <p:sp>
        <p:nvSpPr>
          <p:cNvPr id="21" name="Titel 22">
            <a:extLst>
              <a:ext uri="{FF2B5EF4-FFF2-40B4-BE49-F238E27FC236}">
                <a16:creationId xmlns:a16="http://schemas.microsoft.com/office/drawing/2014/main" id="{A247B41D-F79B-9B0D-938A-A7671D2E3E02}"/>
              </a:ext>
            </a:extLst>
          </p:cNvPr>
          <p:cNvSpPr>
            <a:spLocks noGrp="1"/>
          </p:cNvSpPr>
          <p:nvPr>
            <p:ph type="title" hasCustomPrompt="1"/>
          </p:nvPr>
        </p:nvSpPr>
        <p:spPr>
          <a:xfrm>
            <a:off x="445751" y="590550"/>
            <a:ext cx="7513637" cy="420456"/>
          </a:xfrm>
          <a:prstGeom prst="rect">
            <a:avLst/>
          </a:prstGeom>
        </p:spPr>
        <p:txBody>
          <a:bodyPr vert="horz" lIns="0" anchor="b" anchorCtr="0">
            <a:noAutofit/>
          </a:bodyPr>
          <a:lstStyle>
            <a:lvl1pPr>
              <a:defRPr/>
            </a:lvl1pPr>
          </a:lstStyle>
          <a:p>
            <a:r>
              <a:rPr lang="da-DK"/>
              <a:t>Agenda</a:t>
            </a:r>
          </a:p>
        </p:txBody>
      </p:sp>
      <p:sp>
        <p:nvSpPr>
          <p:cNvPr id="22" name="Tekstfelt 21">
            <a:extLst>
              <a:ext uri="{FF2B5EF4-FFF2-40B4-BE49-F238E27FC236}">
                <a16:creationId xmlns:a16="http://schemas.microsoft.com/office/drawing/2014/main" id="{16700BA7-E6C3-6924-0ED2-68814DDDC6F6}"/>
              </a:ext>
            </a:extLst>
          </p:cNvPr>
          <p:cNvSpPr txBox="1"/>
          <p:nvPr/>
        </p:nvSpPr>
        <p:spPr>
          <a:xfrm>
            <a:off x="-1836295" y="3477718"/>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graphicFrame>
        <p:nvGraphicFramePr>
          <p:cNvPr id="6" name="think-cell data - do not delete" hidden="1">
            <a:extLst>
              <a:ext uri="{FF2B5EF4-FFF2-40B4-BE49-F238E27FC236}">
                <a16:creationId xmlns:a16="http://schemas.microsoft.com/office/drawing/2014/main" id="{F6822586-83CF-B517-CD28-566D79D3F0F5}"/>
              </a:ext>
            </a:extLst>
          </p:cNvPr>
          <p:cNvGraphicFramePr>
            <a:graphicFrameLocks noChangeAspect="1"/>
          </p:cNvGraphicFramePr>
          <p:nvPr userDrawn="1">
            <p:custDataLst>
              <p:tags r:id="rId2"/>
            </p:custDataLst>
            <p:extLst>
              <p:ext uri="{D42A27DB-BD31-4B8C-83A1-F6EECF244321}">
                <p14:modId xmlns:p14="http://schemas.microsoft.com/office/powerpoint/2010/main" val="1666149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6" name="think-cell data - do not delete" hidden="1">
                        <a:extLst>
                          <a:ext uri="{FF2B5EF4-FFF2-40B4-BE49-F238E27FC236}">
                            <a16:creationId xmlns:a16="http://schemas.microsoft.com/office/drawing/2014/main" id="{F6822586-83CF-B517-CD28-566D79D3F0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 name="Tekstfelt 39">
            <a:extLst>
              <a:ext uri="{FF2B5EF4-FFF2-40B4-BE49-F238E27FC236}">
                <a16:creationId xmlns:a16="http://schemas.microsoft.com/office/drawing/2014/main" id="{BBA29ABF-0C1D-242B-51BF-97D523FA523A}"/>
              </a:ext>
            </a:extLst>
          </p:cNvPr>
          <p:cNvSpPr txBox="1"/>
          <p:nvPr userDrawn="1"/>
        </p:nvSpPr>
        <p:spPr>
          <a:xfrm>
            <a:off x="-1836295" y="3477718"/>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32" name="Text Placeholder 10">
            <a:extLst>
              <a:ext uri="{FF2B5EF4-FFF2-40B4-BE49-F238E27FC236}">
                <a16:creationId xmlns:a16="http://schemas.microsoft.com/office/drawing/2014/main" id="{9C496831-B700-469F-7F6C-83E3D128A5F4}"/>
              </a:ext>
            </a:extLst>
          </p:cNvPr>
          <p:cNvSpPr>
            <a:spLocks noGrp="1"/>
          </p:cNvSpPr>
          <p:nvPr>
            <p:ph type="body" sz="quarter" idx="30" hasCustomPrompt="1"/>
          </p:nvPr>
        </p:nvSpPr>
        <p:spPr>
          <a:xfrm>
            <a:off x="1226762" y="1819572"/>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71" name="Text Placeholder 10">
            <a:extLst>
              <a:ext uri="{FF2B5EF4-FFF2-40B4-BE49-F238E27FC236}">
                <a16:creationId xmlns:a16="http://schemas.microsoft.com/office/drawing/2014/main" id="{5904EACC-2B3E-E070-753B-495543187E69}"/>
              </a:ext>
            </a:extLst>
          </p:cNvPr>
          <p:cNvSpPr>
            <a:spLocks noGrp="1"/>
          </p:cNvSpPr>
          <p:nvPr>
            <p:ph type="body" sz="quarter" idx="34" hasCustomPrompt="1"/>
          </p:nvPr>
        </p:nvSpPr>
        <p:spPr>
          <a:xfrm>
            <a:off x="1226762" y="2561705"/>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75" name="Text Placeholder 10">
            <a:extLst>
              <a:ext uri="{FF2B5EF4-FFF2-40B4-BE49-F238E27FC236}">
                <a16:creationId xmlns:a16="http://schemas.microsoft.com/office/drawing/2014/main" id="{25591598-993C-F425-EE25-C191B1BF45B5}"/>
              </a:ext>
            </a:extLst>
          </p:cNvPr>
          <p:cNvSpPr>
            <a:spLocks noGrp="1"/>
          </p:cNvSpPr>
          <p:nvPr>
            <p:ph type="body" sz="quarter" idx="35" hasCustomPrompt="1"/>
          </p:nvPr>
        </p:nvSpPr>
        <p:spPr>
          <a:xfrm>
            <a:off x="1226762" y="3370464"/>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79" name="Text Placeholder 10">
            <a:extLst>
              <a:ext uri="{FF2B5EF4-FFF2-40B4-BE49-F238E27FC236}">
                <a16:creationId xmlns:a16="http://schemas.microsoft.com/office/drawing/2014/main" id="{93722A63-C22E-A9D1-1EC4-77A72DA3900F}"/>
              </a:ext>
            </a:extLst>
          </p:cNvPr>
          <p:cNvSpPr>
            <a:spLocks noGrp="1"/>
          </p:cNvSpPr>
          <p:nvPr>
            <p:ph type="body" sz="quarter" idx="36" hasCustomPrompt="1"/>
          </p:nvPr>
        </p:nvSpPr>
        <p:spPr>
          <a:xfrm>
            <a:off x="1226762" y="4179223"/>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80" name="Date Placeholder 3">
            <a:extLst>
              <a:ext uri="{FF2B5EF4-FFF2-40B4-BE49-F238E27FC236}">
                <a16:creationId xmlns:a16="http://schemas.microsoft.com/office/drawing/2014/main" id="{A249DB4E-C235-C387-2BBF-E3F01B555134}"/>
              </a:ext>
            </a:extLst>
          </p:cNvPr>
          <p:cNvSpPr>
            <a:spLocks noGrp="1"/>
          </p:cNvSpPr>
          <p:nvPr>
            <p:ph type="dt" sz="half" idx="2"/>
          </p:nvPr>
        </p:nvSpPr>
        <p:spPr>
          <a:xfrm>
            <a:off x="1022014" y="4857750"/>
            <a:ext cx="1771650" cy="285750"/>
          </a:xfrm>
          <a:prstGeom prst="rect">
            <a:avLst/>
          </a:prstGeom>
        </p:spPr>
        <p:txBody>
          <a:bodyPr vert="horz" lIns="0" tIns="45720" rIns="91440" bIns="45720" rtlCol="0" anchor="ctr"/>
          <a:lstStyle>
            <a:lvl1pPr algn="l">
              <a:defRPr sz="500" cap="none" baseline="0">
                <a:solidFill>
                  <a:schemeClr val="tx2"/>
                </a:solidFill>
              </a:defRPr>
            </a:lvl1pPr>
          </a:lstStyle>
          <a:p>
            <a:pPr>
              <a:defRPr/>
            </a:pPr>
            <a:fld id="{51BB634E-3CCC-6645-A71D-5A1711960C3F}" type="datetime2">
              <a:rPr lang="da-DK" smtClean="0"/>
              <a:pPr>
                <a:defRPr/>
              </a:pPr>
              <a:t>19. juni 2025</a:t>
            </a:fld>
            <a:endParaRPr lang="da-DK"/>
          </a:p>
        </p:txBody>
      </p:sp>
      <p:sp>
        <p:nvSpPr>
          <p:cNvPr id="81" name="Footer Placeholder 4">
            <a:extLst>
              <a:ext uri="{FF2B5EF4-FFF2-40B4-BE49-F238E27FC236}">
                <a16:creationId xmlns:a16="http://schemas.microsoft.com/office/drawing/2014/main" id="{EC87BC08-6A56-059D-7BDF-1CFF1278F52A}"/>
              </a:ext>
            </a:extLst>
          </p:cNvPr>
          <p:cNvSpPr>
            <a:spLocks noGrp="1"/>
          </p:cNvSpPr>
          <p:nvPr>
            <p:ph type="ftr" sz="quarter" idx="3"/>
          </p:nvPr>
        </p:nvSpPr>
        <p:spPr>
          <a:xfrm>
            <a:off x="2860339" y="4857750"/>
            <a:ext cx="5029200" cy="285750"/>
          </a:xfrm>
          <a:prstGeom prst="rect">
            <a:avLst/>
          </a:prstGeom>
          <a:ln>
            <a:noFill/>
          </a:ln>
        </p:spPr>
        <p:txBody>
          <a:bodyPr vert="horz" lIns="91440" tIns="45720" rIns="91440" bIns="45720" rtlCol="0" anchor="ctr"/>
          <a:lstStyle>
            <a:lvl1pPr algn="l">
              <a:defRPr sz="500" cap="none" baseline="0">
                <a:solidFill>
                  <a:schemeClr val="tx2"/>
                </a:solidFill>
              </a:defRPr>
            </a:lvl1pPr>
          </a:lstStyle>
          <a:p>
            <a:pPr>
              <a:defRPr/>
            </a:pPr>
            <a:endParaRPr lang="da-DK"/>
          </a:p>
        </p:txBody>
      </p:sp>
      <p:sp>
        <p:nvSpPr>
          <p:cNvPr id="82" name="Slide Number Placeholder 5">
            <a:extLst>
              <a:ext uri="{FF2B5EF4-FFF2-40B4-BE49-F238E27FC236}">
                <a16:creationId xmlns:a16="http://schemas.microsoft.com/office/drawing/2014/main" id="{83A246C6-F0C8-50BF-DCAF-99184C87A19A}"/>
              </a:ext>
            </a:extLst>
          </p:cNvPr>
          <p:cNvSpPr>
            <a:spLocks noGrp="1"/>
          </p:cNvSpPr>
          <p:nvPr>
            <p:ph type="sldNum" sz="quarter" idx="4"/>
          </p:nvPr>
        </p:nvSpPr>
        <p:spPr>
          <a:xfrm>
            <a:off x="445751" y="4857750"/>
            <a:ext cx="533400" cy="285750"/>
          </a:xfrm>
          <a:prstGeom prst="rect">
            <a:avLst/>
          </a:prstGeom>
        </p:spPr>
        <p:txBody>
          <a:bodyPr vert="horz" lIns="0" tIns="45720" rIns="0" bIns="45720" rtlCol="0" anchor="ctr"/>
          <a:lstStyle>
            <a:lvl1pPr algn="l">
              <a:defRPr sz="600" b="1" i="0" cap="none" baseline="0">
                <a:solidFill>
                  <a:schemeClr val="tx2"/>
                </a:solidFill>
                <a:latin typeface="+mn-lt"/>
                <a:cs typeface="Arial" panose="020B0604020202020204" pitchFamily="34" charset="0"/>
              </a:defRPr>
            </a:lvl1pPr>
          </a:lstStyle>
          <a:p>
            <a:fld id="{0F35BBE3-FBE0-4A68-BD0C-A9A7746FB9AE}" type="slidenum">
              <a:rPr lang="da-DK" altLang="da-DK" smtClean="0"/>
              <a:pPr/>
              <a:t>‹#›</a:t>
            </a:fld>
            <a:endParaRPr lang="da-DK" altLang="da-DK"/>
          </a:p>
        </p:txBody>
      </p:sp>
      <p:sp>
        <p:nvSpPr>
          <p:cNvPr id="86" name="Text Placeholder 10">
            <a:extLst>
              <a:ext uri="{FF2B5EF4-FFF2-40B4-BE49-F238E27FC236}">
                <a16:creationId xmlns:a16="http://schemas.microsoft.com/office/drawing/2014/main" id="{2B19CC0F-4DE4-C9E8-B5FB-27421517145D}"/>
              </a:ext>
            </a:extLst>
          </p:cNvPr>
          <p:cNvSpPr>
            <a:spLocks noGrp="1"/>
          </p:cNvSpPr>
          <p:nvPr>
            <p:ph type="body" sz="quarter" idx="37" hasCustomPrompt="1"/>
          </p:nvPr>
        </p:nvSpPr>
        <p:spPr>
          <a:xfrm>
            <a:off x="5720830" y="1819572"/>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grpSp>
        <p:nvGrpSpPr>
          <p:cNvPr id="113" name="Gruppe 112">
            <a:extLst>
              <a:ext uri="{FF2B5EF4-FFF2-40B4-BE49-F238E27FC236}">
                <a16:creationId xmlns:a16="http://schemas.microsoft.com/office/drawing/2014/main" id="{0B0361D3-BB0D-D7EB-5815-0536D6DEB6D5}"/>
              </a:ext>
            </a:extLst>
          </p:cNvPr>
          <p:cNvGrpSpPr/>
          <p:nvPr userDrawn="1"/>
        </p:nvGrpSpPr>
        <p:grpSpPr>
          <a:xfrm>
            <a:off x="445751" y="1547527"/>
            <a:ext cx="639439" cy="639964"/>
            <a:chOff x="445751" y="1547527"/>
            <a:chExt cx="639439" cy="639964"/>
          </a:xfrm>
        </p:grpSpPr>
        <p:grpSp>
          <p:nvGrpSpPr>
            <p:cNvPr id="112" name="Gruppe 111">
              <a:extLst>
                <a:ext uri="{FF2B5EF4-FFF2-40B4-BE49-F238E27FC236}">
                  <a16:creationId xmlns:a16="http://schemas.microsoft.com/office/drawing/2014/main" id="{1F040E6A-0FFC-2752-45B9-28A866F5BCE2}"/>
                </a:ext>
              </a:extLst>
            </p:cNvPr>
            <p:cNvGrpSpPr/>
            <p:nvPr userDrawn="1"/>
          </p:nvGrpSpPr>
          <p:grpSpPr>
            <a:xfrm>
              <a:off x="445751" y="1547527"/>
              <a:ext cx="639439" cy="639964"/>
              <a:chOff x="445751" y="1547527"/>
              <a:chExt cx="639439" cy="639964"/>
            </a:xfrm>
          </p:grpSpPr>
          <p:sp>
            <p:nvSpPr>
              <p:cNvPr id="109" name="Rectangle 50">
                <a:extLst>
                  <a:ext uri="{FF2B5EF4-FFF2-40B4-BE49-F238E27FC236}">
                    <a16:creationId xmlns:a16="http://schemas.microsoft.com/office/drawing/2014/main" id="{63A8EB05-FF12-85A5-8134-521FA87E051E}"/>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10" name="Rectangle 50">
                <a:extLst>
                  <a:ext uri="{FF2B5EF4-FFF2-40B4-BE49-F238E27FC236}">
                    <a16:creationId xmlns:a16="http://schemas.microsoft.com/office/drawing/2014/main" id="{9C8EB415-B800-4825-4BE4-3D7FC0B9C86D}"/>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11" name="TextBox 40">
              <a:extLst>
                <a:ext uri="{FF2B5EF4-FFF2-40B4-BE49-F238E27FC236}">
                  <a16:creationId xmlns:a16="http://schemas.microsoft.com/office/drawing/2014/main" id="{CEEB1330-3792-A942-039D-F20A1B086624}"/>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1</a:t>
              </a:r>
            </a:p>
          </p:txBody>
        </p:sp>
      </p:grpSp>
      <p:grpSp>
        <p:nvGrpSpPr>
          <p:cNvPr id="114" name="Gruppe 113">
            <a:extLst>
              <a:ext uri="{FF2B5EF4-FFF2-40B4-BE49-F238E27FC236}">
                <a16:creationId xmlns:a16="http://schemas.microsoft.com/office/drawing/2014/main" id="{8A0FFCB4-4055-03A6-4848-A499850DDB57}"/>
              </a:ext>
            </a:extLst>
          </p:cNvPr>
          <p:cNvGrpSpPr/>
          <p:nvPr userDrawn="1"/>
        </p:nvGrpSpPr>
        <p:grpSpPr>
          <a:xfrm>
            <a:off x="445751" y="2345294"/>
            <a:ext cx="639439" cy="639964"/>
            <a:chOff x="445751" y="1547527"/>
            <a:chExt cx="639439" cy="639964"/>
          </a:xfrm>
        </p:grpSpPr>
        <p:grpSp>
          <p:nvGrpSpPr>
            <p:cNvPr id="115" name="Gruppe 114">
              <a:extLst>
                <a:ext uri="{FF2B5EF4-FFF2-40B4-BE49-F238E27FC236}">
                  <a16:creationId xmlns:a16="http://schemas.microsoft.com/office/drawing/2014/main" id="{55B70FF8-BF2B-0B75-7C96-D09A8786E5AA}"/>
                </a:ext>
              </a:extLst>
            </p:cNvPr>
            <p:cNvGrpSpPr/>
            <p:nvPr userDrawn="1"/>
          </p:nvGrpSpPr>
          <p:grpSpPr>
            <a:xfrm>
              <a:off x="445751" y="1547527"/>
              <a:ext cx="639439" cy="639964"/>
              <a:chOff x="445751" y="1547527"/>
              <a:chExt cx="639439" cy="639964"/>
            </a:xfrm>
          </p:grpSpPr>
          <p:sp>
            <p:nvSpPr>
              <p:cNvPr id="117" name="Rectangle 50">
                <a:extLst>
                  <a:ext uri="{FF2B5EF4-FFF2-40B4-BE49-F238E27FC236}">
                    <a16:creationId xmlns:a16="http://schemas.microsoft.com/office/drawing/2014/main" id="{AEA489CD-C307-7F56-F5FB-4EA9B6ED6D6E}"/>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18" name="Rectangle 50">
                <a:extLst>
                  <a:ext uri="{FF2B5EF4-FFF2-40B4-BE49-F238E27FC236}">
                    <a16:creationId xmlns:a16="http://schemas.microsoft.com/office/drawing/2014/main" id="{FDC23A8F-61C2-4572-6782-1CCCC5F6241F}"/>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16" name="TextBox 40">
              <a:extLst>
                <a:ext uri="{FF2B5EF4-FFF2-40B4-BE49-F238E27FC236}">
                  <a16:creationId xmlns:a16="http://schemas.microsoft.com/office/drawing/2014/main" id="{9DEB138B-C33C-4F14-41F6-7708E28601E8}"/>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2</a:t>
              </a:r>
            </a:p>
          </p:txBody>
        </p:sp>
      </p:grpSp>
      <p:grpSp>
        <p:nvGrpSpPr>
          <p:cNvPr id="119" name="Gruppe 118">
            <a:extLst>
              <a:ext uri="{FF2B5EF4-FFF2-40B4-BE49-F238E27FC236}">
                <a16:creationId xmlns:a16="http://schemas.microsoft.com/office/drawing/2014/main" id="{A63AB890-1F47-22A5-56A8-24A498C9B548}"/>
              </a:ext>
            </a:extLst>
          </p:cNvPr>
          <p:cNvGrpSpPr/>
          <p:nvPr userDrawn="1"/>
        </p:nvGrpSpPr>
        <p:grpSpPr>
          <a:xfrm>
            <a:off x="445751" y="3166388"/>
            <a:ext cx="639439" cy="639964"/>
            <a:chOff x="445751" y="1547527"/>
            <a:chExt cx="639439" cy="639964"/>
          </a:xfrm>
        </p:grpSpPr>
        <p:grpSp>
          <p:nvGrpSpPr>
            <p:cNvPr id="120" name="Gruppe 119">
              <a:extLst>
                <a:ext uri="{FF2B5EF4-FFF2-40B4-BE49-F238E27FC236}">
                  <a16:creationId xmlns:a16="http://schemas.microsoft.com/office/drawing/2014/main" id="{C16667D9-3434-C35C-4F73-69C1EDD9F811}"/>
                </a:ext>
              </a:extLst>
            </p:cNvPr>
            <p:cNvGrpSpPr/>
            <p:nvPr userDrawn="1"/>
          </p:nvGrpSpPr>
          <p:grpSpPr>
            <a:xfrm>
              <a:off x="445751" y="1547527"/>
              <a:ext cx="639439" cy="639964"/>
              <a:chOff x="445751" y="1547527"/>
              <a:chExt cx="639439" cy="639964"/>
            </a:xfrm>
          </p:grpSpPr>
          <p:sp>
            <p:nvSpPr>
              <p:cNvPr id="122" name="Rectangle 50">
                <a:extLst>
                  <a:ext uri="{FF2B5EF4-FFF2-40B4-BE49-F238E27FC236}">
                    <a16:creationId xmlns:a16="http://schemas.microsoft.com/office/drawing/2014/main" id="{F23B50BF-7313-20E2-7E60-784F08697CCE}"/>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23" name="Rectangle 50">
                <a:extLst>
                  <a:ext uri="{FF2B5EF4-FFF2-40B4-BE49-F238E27FC236}">
                    <a16:creationId xmlns:a16="http://schemas.microsoft.com/office/drawing/2014/main" id="{F7806E1E-7C0A-8395-F672-108E038C0FEE}"/>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21" name="TextBox 40">
              <a:extLst>
                <a:ext uri="{FF2B5EF4-FFF2-40B4-BE49-F238E27FC236}">
                  <a16:creationId xmlns:a16="http://schemas.microsoft.com/office/drawing/2014/main" id="{010F4A34-AEA8-141F-F6DC-3C9029B61D81}"/>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3</a:t>
              </a:r>
            </a:p>
          </p:txBody>
        </p:sp>
      </p:grpSp>
      <p:grpSp>
        <p:nvGrpSpPr>
          <p:cNvPr id="124" name="Gruppe 123">
            <a:extLst>
              <a:ext uri="{FF2B5EF4-FFF2-40B4-BE49-F238E27FC236}">
                <a16:creationId xmlns:a16="http://schemas.microsoft.com/office/drawing/2014/main" id="{4A5E6BE7-E4C3-BACD-3537-5EF08F37BE22}"/>
              </a:ext>
            </a:extLst>
          </p:cNvPr>
          <p:cNvGrpSpPr/>
          <p:nvPr userDrawn="1"/>
        </p:nvGrpSpPr>
        <p:grpSpPr>
          <a:xfrm>
            <a:off x="445751" y="3973486"/>
            <a:ext cx="639439" cy="639964"/>
            <a:chOff x="445751" y="1547527"/>
            <a:chExt cx="639439" cy="639964"/>
          </a:xfrm>
        </p:grpSpPr>
        <p:grpSp>
          <p:nvGrpSpPr>
            <p:cNvPr id="125" name="Gruppe 124">
              <a:extLst>
                <a:ext uri="{FF2B5EF4-FFF2-40B4-BE49-F238E27FC236}">
                  <a16:creationId xmlns:a16="http://schemas.microsoft.com/office/drawing/2014/main" id="{21DB357C-DBFB-11BE-2F67-EC2C4DFCEBA1}"/>
                </a:ext>
              </a:extLst>
            </p:cNvPr>
            <p:cNvGrpSpPr/>
            <p:nvPr userDrawn="1"/>
          </p:nvGrpSpPr>
          <p:grpSpPr>
            <a:xfrm>
              <a:off x="445751" y="1547527"/>
              <a:ext cx="639439" cy="639964"/>
              <a:chOff x="445751" y="1547527"/>
              <a:chExt cx="639439" cy="639964"/>
            </a:xfrm>
          </p:grpSpPr>
          <p:sp>
            <p:nvSpPr>
              <p:cNvPr id="127" name="Rectangle 50">
                <a:extLst>
                  <a:ext uri="{FF2B5EF4-FFF2-40B4-BE49-F238E27FC236}">
                    <a16:creationId xmlns:a16="http://schemas.microsoft.com/office/drawing/2014/main" id="{FA379961-FA20-049D-4CA1-1D0E5C29E1E8}"/>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28" name="Rectangle 50">
                <a:extLst>
                  <a:ext uri="{FF2B5EF4-FFF2-40B4-BE49-F238E27FC236}">
                    <a16:creationId xmlns:a16="http://schemas.microsoft.com/office/drawing/2014/main" id="{E83AFA76-9022-7910-7C22-5F413E2ECDD9}"/>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26" name="TextBox 40">
              <a:extLst>
                <a:ext uri="{FF2B5EF4-FFF2-40B4-BE49-F238E27FC236}">
                  <a16:creationId xmlns:a16="http://schemas.microsoft.com/office/drawing/2014/main" id="{456B7AD0-8F22-E46C-0019-2A3423C07488}"/>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4</a:t>
              </a:r>
            </a:p>
          </p:txBody>
        </p:sp>
      </p:grpSp>
      <p:grpSp>
        <p:nvGrpSpPr>
          <p:cNvPr id="129" name="Gruppe 128">
            <a:extLst>
              <a:ext uri="{FF2B5EF4-FFF2-40B4-BE49-F238E27FC236}">
                <a16:creationId xmlns:a16="http://schemas.microsoft.com/office/drawing/2014/main" id="{9BB67695-19F6-5F5E-3E93-47C7808DFC49}"/>
              </a:ext>
            </a:extLst>
          </p:cNvPr>
          <p:cNvGrpSpPr/>
          <p:nvPr userDrawn="1"/>
        </p:nvGrpSpPr>
        <p:grpSpPr>
          <a:xfrm>
            <a:off x="4933776" y="1547527"/>
            <a:ext cx="639439" cy="639964"/>
            <a:chOff x="445751" y="1547527"/>
            <a:chExt cx="639439" cy="639964"/>
          </a:xfrm>
        </p:grpSpPr>
        <p:grpSp>
          <p:nvGrpSpPr>
            <p:cNvPr id="130" name="Gruppe 129">
              <a:extLst>
                <a:ext uri="{FF2B5EF4-FFF2-40B4-BE49-F238E27FC236}">
                  <a16:creationId xmlns:a16="http://schemas.microsoft.com/office/drawing/2014/main" id="{57709EE5-0C18-332C-149F-3DB95BE42FE9}"/>
                </a:ext>
              </a:extLst>
            </p:cNvPr>
            <p:cNvGrpSpPr/>
            <p:nvPr userDrawn="1"/>
          </p:nvGrpSpPr>
          <p:grpSpPr>
            <a:xfrm>
              <a:off x="445751" y="1547527"/>
              <a:ext cx="639439" cy="639964"/>
              <a:chOff x="445751" y="1547527"/>
              <a:chExt cx="639439" cy="639964"/>
            </a:xfrm>
          </p:grpSpPr>
          <p:sp>
            <p:nvSpPr>
              <p:cNvPr id="132" name="Rectangle 50">
                <a:extLst>
                  <a:ext uri="{FF2B5EF4-FFF2-40B4-BE49-F238E27FC236}">
                    <a16:creationId xmlns:a16="http://schemas.microsoft.com/office/drawing/2014/main" id="{12DE3F8D-C20F-730D-FD54-BEA236925A37}"/>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33" name="Rectangle 50">
                <a:extLst>
                  <a:ext uri="{FF2B5EF4-FFF2-40B4-BE49-F238E27FC236}">
                    <a16:creationId xmlns:a16="http://schemas.microsoft.com/office/drawing/2014/main" id="{46F16E6B-7261-521F-B8CC-58D5A734AA80}"/>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31" name="TextBox 40">
              <a:extLst>
                <a:ext uri="{FF2B5EF4-FFF2-40B4-BE49-F238E27FC236}">
                  <a16:creationId xmlns:a16="http://schemas.microsoft.com/office/drawing/2014/main" id="{FF7F62FA-C6BD-BE80-7D3B-CFE4E0B29EBD}"/>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5</a:t>
              </a:r>
            </a:p>
          </p:txBody>
        </p:sp>
      </p:grpSp>
    </p:spTree>
    <p:extLst>
      <p:ext uri="{BB962C8B-B14F-4D97-AF65-F5344CB8AC3E}">
        <p14:creationId xmlns:p14="http://schemas.microsoft.com/office/powerpoint/2010/main" val="43615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2 - 4 pkt">
    <p:spTree>
      <p:nvGrpSpPr>
        <p:cNvPr id="1" name=""/>
        <p:cNvGrpSpPr/>
        <p:nvPr/>
      </p:nvGrpSpPr>
      <p:grpSpPr>
        <a:xfrm>
          <a:off x="0" y="0"/>
          <a:ext cx="0" cy="0"/>
          <a:chOff x="0" y="0"/>
          <a:chExt cx="0" cy="0"/>
        </a:xfrm>
      </p:grpSpPr>
      <p:sp>
        <p:nvSpPr>
          <p:cNvPr id="101" name="Grafik 18">
            <a:extLst>
              <a:ext uri="{FF2B5EF4-FFF2-40B4-BE49-F238E27FC236}">
                <a16:creationId xmlns:a16="http://schemas.microsoft.com/office/drawing/2014/main" id="{E053C8D4-D60D-3ADB-896F-C3C1FD8189AE}"/>
              </a:ext>
            </a:extLst>
          </p:cNvPr>
          <p:cNvSpPr/>
          <p:nvPr userDrawn="1"/>
        </p:nvSpPr>
        <p:spPr>
          <a:xfrm>
            <a:off x="-7387081" y="-974109"/>
            <a:ext cx="15027602" cy="9895826"/>
          </a:xfrm>
          <a:custGeom>
            <a:avLst/>
            <a:gdLst>
              <a:gd name="connsiteX0" fmla="*/ 6943394 w 7810743"/>
              <a:gd name="connsiteY0" fmla="*/ 0 h 5143452"/>
              <a:gd name="connsiteX1" fmla="*/ 7685391 w 7810743"/>
              <a:gd name="connsiteY1" fmla="*/ 1468184 h 5143452"/>
              <a:gd name="connsiteX2" fmla="*/ 7642481 w 7810743"/>
              <a:gd name="connsiteY2" fmla="*/ 2427256 h 5143452"/>
              <a:gd name="connsiteX3" fmla="*/ 6704316 w 7810743"/>
              <a:gd name="connsiteY3" fmla="*/ 4275058 h 5143452"/>
              <a:gd name="connsiteX4" fmla="*/ 6704220 w 7810743"/>
              <a:gd name="connsiteY4" fmla="*/ 4275249 h 5143452"/>
              <a:gd name="connsiteX5" fmla="*/ 6703553 w 7810743"/>
              <a:gd name="connsiteY5" fmla="*/ 4276582 h 5143452"/>
              <a:gd name="connsiteX6" fmla="*/ 6262308 w 7810743"/>
              <a:gd name="connsiteY6" fmla="*/ 5143453 h 5143452"/>
              <a:gd name="connsiteX7" fmla="*/ 0 w 7810743"/>
              <a:gd name="connsiteY7" fmla="*/ 5143453 h 5143452"/>
              <a:gd name="connsiteX8" fmla="*/ 0 w 7810743"/>
              <a:gd name="connsiteY8" fmla="*/ 0 h 5143452"/>
              <a:gd name="connsiteX9" fmla="*/ 6943394 w 7810743"/>
              <a:gd name="connsiteY9" fmla="*/ 0 h 514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0743" h="5143452">
                <a:moveTo>
                  <a:pt x="6943394" y="0"/>
                </a:moveTo>
                <a:cubicBezTo>
                  <a:pt x="7191424" y="489014"/>
                  <a:pt x="7438788" y="978408"/>
                  <a:pt x="7685391" y="1468184"/>
                </a:cubicBezTo>
                <a:cubicBezTo>
                  <a:pt x="7876796" y="1846945"/>
                  <a:pt x="7838315" y="2035207"/>
                  <a:pt x="7642481" y="2427256"/>
                </a:cubicBezTo>
                <a:cubicBezTo>
                  <a:pt x="7513655" y="2685241"/>
                  <a:pt x="7169898" y="3360515"/>
                  <a:pt x="6704316" y="4275058"/>
                </a:cubicBezTo>
                <a:lnTo>
                  <a:pt x="6704220" y="4275249"/>
                </a:lnTo>
                <a:lnTo>
                  <a:pt x="6703553" y="4276582"/>
                </a:lnTo>
                <a:cubicBezTo>
                  <a:pt x="6566251" y="4546283"/>
                  <a:pt x="6418375" y="4836748"/>
                  <a:pt x="6262308" y="5143453"/>
                </a:cubicBezTo>
                <a:lnTo>
                  <a:pt x="0" y="5143453"/>
                </a:lnTo>
                <a:lnTo>
                  <a:pt x="0" y="0"/>
                </a:lnTo>
                <a:lnTo>
                  <a:pt x="6943394" y="0"/>
                </a:lnTo>
                <a:close/>
              </a:path>
            </a:pathLst>
          </a:custGeom>
          <a:solidFill>
            <a:schemeClr val="bg2"/>
          </a:solidFill>
          <a:ln w="4763" cap="flat">
            <a:noFill/>
            <a:prstDash val="solid"/>
            <a:miter/>
          </a:ln>
        </p:spPr>
        <p:txBody>
          <a:bodyPr rtlCol="0" anchor="ctr"/>
          <a:lstStyle/>
          <a:p>
            <a:endParaRPr lang="da-DK"/>
          </a:p>
        </p:txBody>
      </p:sp>
      <p:graphicFrame>
        <p:nvGraphicFramePr>
          <p:cNvPr id="9" name="think-cell data - do not delete" hidden="1">
            <a:extLst>
              <a:ext uri="{FF2B5EF4-FFF2-40B4-BE49-F238E27FC236}">
                <a16:creationId xmlns:a16="http://schemas.microsoft.com/office/drawing/2014/main" id="{9F003B20-75F5-6C66-7EAE-158EB5FA8618}"/>
              </a:ext>
            </a:extLst>
          </p:cNvPr>
          <p:cNvGraphicFramePr>
            <a:graphicFrameLocks noChangeAspect="1"/>
          </p:cNvGraphicFramePr>
          <p:nvPr>
            <p:custDataLst>
              <p:tags r:id="rId1"/>
            </p:custDataLst>
            <p:extLst>
              <p:ext uri="{D42A27DB-BD31-4B8C-83A1-F6EECF244321}">
                <p14:modId xmlns:p14="http://schemas.microsoft.com/office/powerpoint/2010/main" val="1666149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9" name="think-cell data - do not delete" hidden="1">
                        <a:extLst>
                          <a:ext uri="{FF2B5EF4-FFF2-40B4-BE49-F238E27FC236}">
                            <a16:creationId xmlns:a16="http://schemas.microsoft.com/office/drawing/2014/main" id="{9F003B20-75F5-6C66-7EAE-158EB5FA861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ladsholder til tekst 15">
            <a:extLst>
              <a:ext uri="{FF2B5EF4-FFF2-40B4-BE49-F238E27FC236}">
                <a16:creationId xmlns:a16="http://schemas.microsoft.com/office/drawing/2014/main" id="{18EBA1EE-A9DE-7EFA-E2DC-AB1B55FE4E3F}"/>
              </a:ext>
            </a:extLst>
          </p:cNvPr>
          <p:cNvSpPr>
            <a:spLocks noGrp="1"/>
          </p:cNvSpPr>
          <p:nvPr>
            <p:ph type="body" sz="quarter" idx="14" hasCustomPrompt="1"/>
          </p:nvPr>
        </p:nvSpPr>
        <p:spPr>
          <a:xfrm>
            <a:off x="445751" y="1009650"/>
            <a:ext cx="7513637" cy="228600"/>
          </a:xfrm>
          <a:prstGeom prst="rect">
            <a:avLst/>
          </a:prstGeom>
        </p:spPr>
        <p:txBody>
          <a:bodyPr lIns="0">
            <a:noAutofit/>
          </a:bodyPr>
          <a:lstStyle>
            <a:lvl1pPr marL="0" indent="0">
              <a:buNone/>
              <a:defRPr sz="1400" b="0" i="0" cap="none" baseline="0">
                <a:solidFill>
                  <a:schemeClr val="accent1"/>
                </a:solidFill>
                <a:latin typeface="Faktum" panose="020B0003030202060203" pitchFamily="34" charset="0"/>
                <a:cs typeface="Arial" panose="020B0604020202020204" pitchFamily="34" charset="0"/>
              </a:defRPr>
            </a:lvl1pPr>
          </a:lstStyle>
          <a:p>
            <a:pPr lvl="0"/>
            <a:r>
              <a:rPr lang="da-DK" noProof="0"/>
              <a:t>Underrubrik</a:t>
            </a:r>
          </a:p>
        </p:txBody>
      </p:sp>
      <p:sp>
        <p:nvSpPr>
          <p:cNvPr id="21" name="Titel 22">
            <a:extLst>
              <a:ext uri="{FF2B5EF4-FFF2-40B4-BE49-F238E27FC236}">
                <a16:creationId xmlns:a16="http://schemas.microsoft.com/office/drawing/2014/main" id="{A247B41D-F79B-9B0D-938A-A7671D2E3E02}"/>
              </a:ext>
            </a:extLst>
          </p:cNvPr>
          <p:cNvSpPr>
            <a:spLocks noGrp="1"/>
          </p:cNvSpPr>
          <p:nvPr>
            <p:ph type="title" hasCustomPrompt="1"/>
          </p:nvPr>
        </p:nvSpPr>
        <p:spPr>
          <a:xfrm>
            <a:off x="445751" y="590550"/>
            <a:ext cx="7513637" cy="420456"/>
          </a:xfrm>
          <a:prstGeom prst="rect">
            <a:avLst/>
          </a:prstGeom>
        </p:spPr>
        <p:txBody>
          <a:bodyPr vert="horz" lIns="0" anchor="b" anchorCtr="0">
            <a:noAutofit/>
          </a:bodyPr>
          <a:lstStyle>
            <a:lvl1pPr>
              <a:defRPr/>
            </a:lvl1pPr>
          </a:lstStyle>
          <a:p>
            <a:r>
              <a:rPr lang="da-DK"/>
              <a:t>Agenda</a:t>
            </a:r>
          </a:p>
        </p:txBody>
      </p:sp>
      <p:sp>
        <p:nvSpPr>
          <p:cNvPr id="22" name="Tekstfelt 21">
            <a:extLst>
              <a:ext uri="{FF2B5EF4-FFF2-40B4-BE49-F238E27FC236}">
                <a16:creationId xmlns:a16="http://schemas.microsoft.com/office/drawing/2014/main" id="{16700BA7-E6C3-6924-0ED2-68814DDDC6F6}"/>
              </a:ext>
            </a:extLst>
          </p:cNvPr>
          <p:cNvSpPr txBox="1"/>
          <p:nvPr/>
        </p:nvSpPr>
        <p:spPr>
          <a:xfrm>
            <a:off x="-1836295" y="3477718"/>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graphicFrame>
        <p:nvGraphicFramePr>
          <p:cNvPr id="6" name="think-cell data - do not delete" hidden="1">
            <a:extLst>
              <a:ext uri="{FF2B5EF4-FFF2-40B4-BE49-F238E27FC236}">
                <a16:creationId xmlns:a16="http://schemas.microsoft.com/office/drawing/2014/main" id="{F6822586-83CF-B517-CD28-566D79D3F0F5}"/>
              </a:ext>
            </a:extLst>
          </p:cNvPr>
          <p:cNvGraphicFramePr>
            <a:graphicFrameLocks noChangeAspect="1"/>
          </p:cNvGraphicFramePr>
          <p:nvPr userDrawn="1">
            <p:custDataLst>
              <p:tags r:id="rId2"/>
            </p:custDataLst>
            <p:extLst>
              <p:ext uri="{D42A27DB-BD31-4B8C-83A1-F6EECF244321}">
                <p14:modId xmlns:p14="http://schemas.microsoft.com/office/powerpoint/2010/main" val="1666149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6" name="think-cell data - do not delete" hidden="1">
                        <a:extLst>
                          <a:ext uri="{FF2B5EF4-FFF2-40B4-BE49-F238E27FC236}">
                            <a16:creationId xmlns:a16="http://schemas.microsoft.com/office/drawing/2014/main" id="{F6822586-83CF-B517-CD28-566D79D3F0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 name="Tekstfelt 39">
            <a:extLst>
              <a:ext uri="{FF2B5EF4-FFF2-40B4-BE49-F238E27FC236}">
                <a16:creationId xmlns:a16="http://schemas.microsoft.com/office/drawing/2014/main" id="{BBA29ABF-0C1D-242B-51BF-97D523FA523A}"/>
              </a:ext>
            </a:extLst>
          </p:cNvPr>
          <p:cNvSpPr txBox="1"/>
          <p:nvPr userDrawn="1"/>
        </p:nvSpPr>
        <p:spPr>
          <a:xfrm>
            <a:off x="-1836295" y="3477718"/>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32" name="Text Placeholder 10">
            <a:extLst>
              <a:ext uri="{FF2B5EF4-FFF2-40B4-BE49-F238E27FC236}">
                <a16:creationId xmlns:a16="http://schemas.microsoft.com/office/drawing/2014/main" id="{9C496831-B700-469F-7F6C-83E3D128A5F4}"/>
              </a:ext>
            </a:extLst>
          </p:cNvPr>
          <p:cNvSpPr>
            <a:spLocks noGrp="1"/>
          </p:cNvSpPr>
          <p:nvPr>
            <p:ph type="body" sz="quarter" idx="30" hasCustomPrompt="1"/>
          </p:nvPr>
        </p:nvSpPr>
        <p:spPr>
          <a:xfrm>
            <a:off x="1226762" y="1819572"/>
            <a:ext cx="67326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71" name="Text Placeholder 10">
            <a:extLst>
              <a:ext uri="{FF2B5EF4-FFF2-40B4-BE49-F238E27FC236}">
                <a16:creationId xmlns:a16="http://schemas.microsoft.com/office/drawing/2014/main" id="{5904EACC-2B3E-E070-753B-495543187E69}"/>
              </a:ext>
            </a:extLst>
          </p:cNvPr>
          <p:cNvSpPr>
            <a:spLocks noGrp="1"/>
          </p:cNvSpPr>
          <p:nvPr>
            <p:ph type="body" sz="quarter" idx="34" hasCustomPrompt="1"/>
          </p:nvPr>
        </p:nvSpPr>
        <p:spPr>
          <a:xfrm>
            <a:off x="1226762" y="2561705"/>
            <a:ext cx="67326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75" name="Text Placeholder 10">
            <a:extLst>
              <a:ext uri="{FF2B5EF4-FFF2-40B4-BE49-F238E27FC236}">
                <a16:creationId xmlns:a16="http://schemas.microsoft.com/office/drawing/2014/main" id="{25591598-993C-F425-EE25-C191B1BF45B5}"/>
              </a:ext>
            </a:extLst>
          </p:cNvPr>
          <p:cNvSpPr>
            <a:spLocks noGrp="1"/>
          </p:cNvSpPr>
          <p:nvPr>
            <p:ph type="body" sz="quarter" idx="35" hasCustomPrompt="1"/>
          </p:nvPr>
        </p:nvSpPr>
        <p:spPr>
          <a:xfrm>
            <a:off x="1226762" y="3370464"/>
            <a:ext cx="67326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79" name="Text Placeholder 10">
            <a:extLst>
              <a:ext uri="{FF2B5EF4-FFF2-40B4-BE49-F238E27FC236}">
                <a16:creationId xmlns:a16="http://schemas.microsoft.com/office/drawing/2014/main" id="{93722A63-C22E-A9D1-1EC4-77A72DA3900F}"/>
              </a:ext>
            </a:extLst>
          </p:cNvPr>
          <p:cNvSpPr>
            <a:spLocks noGrp="1"/>
          </p:cNvSpPr>
          <p:nvPr>
            <p:ph type="body" sz="quarter" idx="36" hasCustomPrompt="1"/>
          </p:nvPr>
        </p:nvSpPr>
        <p:spPr>
          <a:xfrm>
            <a:off x="1226762" y="4179223"/>
            <a:ext cx="67326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80" name="Date Placeholder 3">
            <a:extLst>
              <a:ext uri="{FF2B5EF4-FFF2-40B4-BE49-F238E27FC236}">
                <a16:creationId xmlns:a16="http://schemas.microsoft.com/office/drawing/2014/main" id="{A249DB4E-C235-C387-2BBF-E3F01B555134}"/>
              </a:ext>
            </a:extLst>
          </p:cNvPr>
          <p:cNvSpPr>
            <a:spLocks noGrp="1"/>
          </p:cNvSpPr>
          <p:nvPr>
            <p:ph type="dt" sz="half" idx="2"/>
          </p:nvPr>
        </p:nvSpPr>
        <p:spPr>
          <a:xfrm>
            <a:off x="1022014" y="4857750"/>
            <a:ext cx="1771650" cy="285750"/>
          </a:xfrm>
          <a:prstGeom prst="rect">
            <a:avLst/>
          </a:prstGeom>
        </p:spPr>
        <p:txBody>
          <a:bodyPr vert="horz" lIns="0" tIns="45720" rIns="91440" bIns="45720" rtlCol="0" anchor="ctr"/>
          <a:lstStyle>
            <a:lvl1pPr algn="l">
              <a:defRPr sz="500" cap="none" baseline="0">
                <a:solidFill>
                  <a:schemeClr val="tx2"/>
                </a:solidFill>
              </a:defRPr>
            </a:lvl1pPr>
          </a:lstStyle>
          <a:p>
            <a:pPr>
              <a:defRPr/>
            </a:pPr>
            <a:fld id="{51BB634E-3CCC-6645-A71D-5A1711960C3F}" type="datetime2">
              <a:rPr lang="da-DK" smtClean="0"/>
              <a:pPr>
                <a:defRPr/>
              </a:pPr>
              <a:t>19. juni 2025</a:t>
            </a:fld>
            <a:endParaRPr lang="da-DK"/>
          </a:p>
        </p:txBody>
      </p:sp>
      <p:sp>
        <p:nvSpPr>
          <p:cNvPr id="81" name="Footer Placeholder 4">
            <a:extLst>
              <a:ext uri="{FF2B5EF4-FFF2-40B4-BE49-F238E27FC236}">
                <a16:creationId xmlns:a16="http://schemas.microsoft.com/office/drawing/2014/main" id="{EC87BC08-6A56-059D-7BDF-1CFF1278F52A}"/>
              </a:ext>
            </a:extLst>
          </p:cNvPr>
          <p:cNvSpPr>
            <a:spLocks noGrp="1"/>
          </p:cNvSpPr>
          <p:nvPr>
            <p:ph type="ftr" sz="quarter" idx="3"/>
          </p:nvPr>
        </p:nvSpPr>
        <p:spPr>
          <a:xfrm>
            <a:off x="2860339" y="4857750"/>
            <a:ext cx="5029200" cy="285750"/>
          </a:xfrm>
          <a:prstGeom prst="rect">
            <a:avLst/>
          </a:prstGeom>
          <a:ln>
            <a:noFill/>
          </a:ln>
        </p:spPr>
        <p:txBody>
          <a:bodyPr vert="horz" lIns="91440" tIns="45720" rIns="91440" bIns="45720" rtlCol="0" anchor="ctr"/>
          <a:lstStyle>
            <a:lvl1pPr algn="l">
              <a:defRPr sz="500" cap="none" baseline="0">
                <a:solidFill>
                  <a:schemeClr val="tx2"/>
                </a:solidFill>
              </a:defRPr>
            </a:lvl1pPr>
          </a:lstStyle>
          <a:p>
            <a:pPr>
              <a:defRPr/>
            </a:pPr>
            <a:endParaRPr lang="da-DK"/>
          </a:p>
        </p:txBody>
      </p:sp>
      <p:sp>
        <p:nvSpPr>
          <p:cNvPr id="82" name="Slide Number Placeholder 5">
            <a:extLst>
              <a:ext uri="{FF2B5EF4-FFF2-40B4-BE49-F238E27FC236}">
                <a16:creationId xmlns:a16="http://schemas.microsoft.com/office/drawing/2014/main" id="{83A246C6-F0C8-50BF-DCAF-99184C87A19A}"/>
              </a:ext>
            </a:extLst>
          </p:cNvPr>
          <p:cNvSpPr>
            <a:spLocks noGrp="1"/>
          </p:cNvSpPr>
          <p:nvPr>
            <p:ph type="sldNum" sz="quarter" idx="4"/>
          </p:nvPr>
        </p:nvSpPr>
        <p:spPr>
          <a:xfrm>
            <a:off x="445751" y="4857750"/>
            <a:ext cx="533400" cy="285750"/>
          </a:xfrm>
          <a:prstGeom prst="rect">
            <a:avLst/>
          </a:prstGeom>
        </p:spPr>
        <p:txBody>
          <a:bodyPr vert="horz" lIns="0" tIns="45720" rIns="0" bIns="45720" rtlCol="0" anchor="ctr"/>
          <a:lstStyle>
            <a:lvl1pPr algn="l">
              <a:defRPr sz="600" b="1" i="0" cap="none" baseline="0">
                <a:solidFill>
                  <a:schemeClr val="tx2"/>
                </a:solidFill>
                <a:latin typeface="+mn-lt"/>
                <a:cs typeface="Arial" panose="020B0604020202020204" pitchFamily="34" charset="0"/>
              </a:defRPr>
            </a:lvl1pPr>
          </a:lstStyle>
          <a:p>
            <a:fld id="{0F35BBE3-FBE0-4A68-BD0C-A9A7746FB9AE}" type="slidenum">
              <a:rPr lang="da-DK" altLang="da-DK" smtClean="0"/>
              <a:pPr/>
              <a:t>‹#›</a:t>
            </a:fld>
            <a:endParaRPr lang="da-DK" altLang="da-DK"/>
          </a:p>
        </p:txBody>
      </p:sp>
      <p:grpSp>
        <p:nvGrpSpPr>
          <p:cNvPr id="113" name="Gruppe 112">
            <a:extLst>
              <a:ext uri="{FF2B5EF4-FFF2-40B4-BE49-F238E27FC236}">
                <a16:creationId xmlns:a16="http://schemas.microsoft.com/office/drawing/2014/main" id="{0B0361D3-BB0D-D7EB-5815-0536D6DEB6D5}"/>
              </a:ext>
            </a:extLst>
          </p:cNvPr>
          <p:cNvGrpSpPr/>
          <p:nvPr userDrawn="1"/>
        </p:nvGrpSpPr>
        <p:grpSpPr>
          <a:xfrm>
            <a:off x="445751" y="1547527"/>
            <a:ext cx="639439" cy="639964"/>
            <a:chOff x="445751" y="1547527"/>
            <a:chExt cx="639439" cy="639964"/>
          </a:xfrm>
        </p:grpSpPr>
        <p:grpSp>
          <p:nvGrpSpPr>
            <p:cNvPr id="112" name="Gruppe 111">
              <a:extLst>
                <a:ext uri="{FF2B5EF4-FFF2-40B4-BE49-F238E27FC236}">
                  <a16:creationId xmlns:a16="http://schemas.microsoft.com/office/drawing/2014/main" id="{1F040E6A-0FFC-2752-45B9-28A866F5BCE2}"/>
                </a:ext>
              </a:extLst>
            </p:cNvPr>
            <p:cNvGrpSpPr/>
            <p:nvPr userDrawn="1"/>
          </p:nvGrpSpPr>
          <p:grpSpPr>
            <a:xfrm>
              <a:off x="445751" y="1547527"/>
              <a:ext cx="639439" cy="639964"/>
              <a:chOff x="445751" y="1547527"/>
              <a:chExt cx="639439" cy="639964"/>
            </a:xfrm>
          </p:grpSpPr>
          <p:sp>
            <p:nvSpPr>
              <p:cNvPr id="109" name="Rectangle 50">
                <a:extLst>
                  <a:ext uri="{FF2B5EF4-FFF2-40B4-BE49-F238E27FC236}">
                    <a16:creationId xmlns:a16="http://schemas.microsoft.com/office/drawing/2014/main" id="{63A8EB05-FF12-85A5-8134-521FA87E051E}"/>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10" name="Rectangle 50">
                <a:extLst>
                  <a:ext uri="{FF2B5EF4-FFF2-40B4-BE49-F238E27FC236}">
                    <a16:creationId xmlns:a16="http://schemas.microsoft.com/office/drawing/2014/main" id="{9C8EB415-B800-4825-4BE4-3D7FC0B9C86D}"/>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11" name="TextBox 40">
              <a:extLst>
                <a:ext uri="{FF2B5EF4-FFF2-40B4-BE49-F238E27FC236}">
                  <a16:creationId xmlns:a16="http://schemas.microsoft.com/office/drawing/2014/main" id="{CEEB1330-3792-A942-039D-F20A1B086624}"/>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1</a:t>
              </a:r>
            </a:p>
          </p:txBody>
        </p:sp>
      </p:grpSp>
      <p:grpSp>
        <p:nvGrpSpPr>
          <p:cNvPr id="114" name="Gruppe 113">
            <a:extLst>
              <a:ext uri="{FF2B5EF4-FFF2-40B4-BE49-F238E27FC236}">
                <a16:creationId xmlns:a16="http://schemas.microsoft.com/office/drawing/2014/main" id="{8A0FFCB4-4055-03A6-4848-A499850DDB57}"/>
              </a:ext>
            </a:extLst>
          </p:cNvPr>
          <p:cNvGrpSpPr/>
          <p:nvPr userDrawn="1"/>
        </p:nvGrpSpPr>
        <p:grpSpPr>
          <a:xfrm>
            <a:off x="445751" y="2345294"/>
            <a:ext cx="639439" cy="639964"/>
            <a:chOff x="445751" y="1547527"/>
            <a:chExt cx="639439" cy="639964"/>
          </a:xfrm>
        </p:grpSpPr>
        <p:grpSp>
          <p:nvGrpSpPr>
            <p:cNvPr id="115" name="Gruppe 114">
              <a:extLst>
                <a:ext uri="{FF2B5EF4-FFF2-40B4-BE49-F238E27FC236}">
                  <a16:creationId xmlns:a16="http://schemas.microsoft.com/office/drawing/2014/main" id="{55B70FF8-BF2B-0B75-7C96-D09A8786E5AA}"/>
                </a:ext>
              </a:extLst>
            </p:cNvPr>
            <p:cNvGrpSpPr/>
            <p:nvPr userDrawn="1"/>
          </p:nvGrpSpPr>
          <p:grpSpPr>
            <a:xfrm>
              <a:off x="445751" y="1547527"/>
              <a:ext cx="639439" cy="639964"/>
              <a:chOff x="445751" y="1547527"/>
              <a:chExt cx="639439" cy="639964"/>
            </a:xfrm>
          </p:grpSpPr>
          <p:sp>
            <p:nvSpPr>
              <p:cNvPr id="117" name="Rectangle 50">
                <a:extLst>
                  <a:ext uri="{FF2B5EF4-FFF2-40B4-BE49-F238E27FC236}">
                    <a16:creationId xmlns:a16="http://schemas.microsoft.com/office/drawing/2014/main" id="{AEA489CD-C307-7F56-F5FB-4EA9B6ED6D6E}"/>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18" name="Rectangle 50">
                <a:extLst>
                  <a:ext uri="{FF2B5EF4-FFF2-40B4-BE49-F238E27FC236}">
                    <a16:creationId xmlns:a16="http://schemas.microsoft.com/office/drawing/2014/main" id="{FDC23A8F-61C2-4572-6782-1CCCC5F6241F}"/>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16" name="TextBox 40">
              <a:extLst>
                <a:ext uri="{FF2B5EF4-FFF2-40B4-BE49-F238E27FC236}">
                  <a16:creationId xmlns:a16="http://schemas.microsoft.com/office/drawing/2014/main" id="{9DEB138B-C33C-4F14-41F6-7708E28601E8}"/>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2</a:t>
              </a:r>
            </a:p>
          </p:txBody>
        </p:sp>
      </p:grpSp>
      <p:grpSp>
        <p:nvGrpSpPr>
          <p:cNvPr id="119" name="Gruppe 118">
            <a:extLst>
              <a:ext uri="{FF2B5EF4-FFF2-40B4-BE49-F238E27FC236}">
                <a16:creationId xmlns:a16="http://schemas.microsoft.com/office/drawing/2014/main" id="{A63AB890-1F47-22A5-56A8-24A498C9B548}"/>
              </a:ext>
            </a:extLst>
          </p:cNvPr>
          <p:cNvGrpSpPr/>
          <p:nvPr userDrawn="1"/>
        </p:nvGrpSpPr>
        <p:grpSpPr>
          <a:xfrm>
            <a:off x="445751" y="3166388"/>
            <a:ext cx="639439" cy="639964"/>
            <a:chOff x="445751" y="1547527"/>
            <a:chExt cx="639439" cy="639964"/>
          </a:xfrm>
        </p:grpSpPr>
        <p:grpSp>
          <p:nvGrpSpPr>
            <p:cNvPr id="120" name="Gruppe 119">
              <a:extLst>
                <a:ext uri="{FF2B5EF4-FFF2-40B4-BE49-F238E27FC236}">
                  <a16:creationId xmlns:a16="http://schemas.microsoft.com/office/drawing/2014/main" id="{C16667D9-3434-C35C-4F73-69C1EDD9F811}"/>
                </a:ext>
              </a:extLst>
            </p:cNvPr>
            <p:cNvGrpSpPr/>
            <p:nvPr userDrawn="1"/>
          </p:nvGrpSpPr>
          <p:grpSpPr>
            <a:xfrm>
              <a:off x="445751" y="1547527"/>
              <a:ext cx="639439" cy="639964"/>
              <a:chOff x="445751" y="1547527"/>
              <a:chExt cx="639439" cy="639964"/>
            </a:xfrm>
          </p:grpSpPr>
          <p:sp>
            <p:nvSpPr>
              <p:cNvPr id="122" name="Rectangle 50">
                <a:extLst>
                  <a:ext uri="{FF2B5EF4-FFF2-40B4-BE49-F238E27FC236}">
                    <a16:creationId xmlns:a16="http://schemas.microsoft.com/office/drawing/2014/main" id="{F23B50BF-7313-20E2-7E60-784F08697CCE}"/>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23" name="Rectangle 50">
                <a:extLst>
                  <a:ext uri="{FF2B5EF4-FFF2-40B4-BE49-F238E27FC236}">
                    <a16:creationId xmlns:a16="http://schemas.microsoft.com/office/drawing/2014/main" id="{F7806E1E-7C0A-8395-F672-108E038C0FEE}"/>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21" name="TextBox 40">
              <a:extLst>
                <a:ext uri="{FF2B5EF4-FFF2-40B4-BE49-F238E27FC236}">
                  <a16:creationId xmlns:a16="http://schemas.microsoft.com/office/drawing/2014/main" id="{010F4A34-AEA8-141F-F6DC-3C9029B61D81}"/>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3</a:t>
              </a:r>
            </a:p>
          </p:txBody>
        </p:sp>
      </p:grpSp>
      <p:grpSp>
        <p:nvGrpSpPr>
          <p:cNvPr id="124" name="Gruppe 123">
            <a:extLst>
              <a:ext uri="{FF2B5EF4-FFF2-40B4-BE49-F238E27FC236}">
                <a16:creationId xmlns:a16="http://schemas.microsoft.com/office/drawing/2014/main" id="{4A5E6BE7-E4C3-BACD-3537-5EF08F37BE22}"/>
              </a:ext>
            </a:extLst>
          </p:cNvPr>
          <p:cNvGrpSpPr/>
          <p:nvPr userDrawn="1"/>
        </p:nvGrpSpPr>
        <p:grpSpPr>
          <a:xfrm>
            <a:off x="445751" y="3973486"/>
            <a:ext cx="639439" cy="639964"/>
            <a:chOff x="445751" y="1547527"/>
            <a:chExt cx="639439" cy="639964"/>
          </a:xfrm>
        </p:grpSpPr>
        <p:grpSp>
          <p:nvGrpSpPr>
            <p:cNvPr id="125" name="Gruppe 124">
              <a:extLst>
                <a:ext uri="{FF2B5EF4-FFF2-40B4-BE49-F238E27FC236}">
                  <a16:creationId xmlns:a16="http://schemas.microsoft.com/office/drawing/2014/main" id="{21DB357C-DBFB-11BE-2F67-EC2C4DFCEBA1}"/>
                </a:ext>
              </a:extLst>
            </p:cNvPr>
            <p:cNvGrpSpPr/>
            <p:nvPr userDrawn="1"/>
          </p:nvGrpSpPr>
          <p:grpSpPr>
            <a:xfrm>
              <a:off x="445751" y="1547527"/>
              <a:ext cx="639439" cy="639964"/>
              <a:chOff x="445751" y="1547527"/>
              <a:chExt cx="639439" cy="639964"/>
            </a:xfrm>
          </p:grpSpPr>
          <p:sp>
            <p:nvSpPr>
              <p:cNvPr id="127" name="Rectangle 50">
                <a:extLst>
                  <a:ext uri="{FF2B5EF4-FFF2-40B4-BE49-F238E27FC236}">
                    <a16:creationId xmlns:a16="http://schemas.microsoft.com/office/drawing/2014/main" id="{FA379961-FA20-049D-4CA1-1D0E5C29E1E8}"/>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28" name="Rectangle 50">
                <a:extLst>
                  <a:ext uri="{FF2B5EF4-FFF2-40B4-BE49-F238E27FC236}">
                    <a16:creationId xmlns:a16="http://schemas.microsoft.com/office/drawing/2014/main" id="{E83AFA76-9022-7910-7C22-5F413E2ECDD9}"/>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26" name="TextBox 40">
              <a:extLst>
                <a:ext uri="{FF2B5EF4-FFF2-40B4-BE49-F238E27FC236}">
                  <a16:creationId xmlns:a16="http://schemas.microsoft.com/office/drawing/2014/main" id="{456B7AD0-8F22-E46C-0019-2A3423C07488}"/>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4</a:t>
              </a:r>
            </a:p>
          </p:txBody>
        </p:sp>
      </p:grpSp>
    </p:spTree>
    <p:extLst>
      <p:ext uri="{BB962C8B-B14F-4D97-AF65-F5344CB8AC3E}">
        <p14:creationId xmlns:p14="http://schemas.microsoft.com/office/powerpoint/2010/main" val="499445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 3 pkt">
    <p:spTree>
      <p:nvGrpSpPr>
        <p:cNvPr id="1" name=""/>
        <p:cNvGrpSpPr/>
        <p:nvPr/>
      </p:nvGrpSpPr>
      <p:grpSpPr>
        <a:xfrm>
          <a:off x="0" y="0"/>
          <a:ext cx="0" cy="0"/>
          <a:chOff x="0" y="0"/>
          <a:chExt cx="0" cy="0"/>
        </a:xfrm>
      </p:grpSpPr>
      <p:sp>
        <p:nvSpPr>
          <p:cNvPr id="101" name="Grafik 18">
            <a:extLst>
              <a:ext uri="{FF2B5EF4-FFF2-40B4-BE49-F238E27FC236}">
                <a16:creationId xmlns:a16="http://schemas.microsoft.com/office/drawing/2014/main" id="{E053C8D4-D60D-3ADB-896F-C3C1FD8189AE}"/>
              </a:ext>
            </a:extLst>
          </p:cNvPr>
          <p:cNvSpPr/>
          <p:nvPr userDrawn="1"/>
        </p:nvSpPr>
        <p:spPr>
          <a:xfrm>
            <a:off x="-7387081" y="-974109"/>
            <a:ext cx="15027602" cy="9895826"/>
          </a:xfrm>
          <a:custGeom>
            <a:avLst/>
            <a:gdLst>
              <a:gd name="connsiteX0" fmla="*/ 6943394 w 7810743"/>
              <a:gd name="connsiteY0" fmla="*/ 0 h 5143452"/>
              <a:gd name="connsiteX1" fmla="*/ 7685391 w 7810743"/>
              <a:gd name="connsiteY1" fmla="*/ 1468184 h 5143452"/>
              <a:gd name="connsiteX2" fmla="*/ 7642481 w 7810743"/>
              <a:gd name="connsiteY2" fmla="*/ 2427256 h 5143452"/>
              <a:gd name="connsiteX3" fmla="*/ 6704316 w 7810743"/>
              <a:gd name="connsiteY3" fmla="*/ 4275058 h 5143452"/>
              <a:gd name="connsiteX4" fmla="*/ 6704220 w 7810743"/>
              <a:gd name="connsiteY4" fmla="*/ 4275249 h 5143452"/>
              <a:gd name="connsiteX5" fmla="*/ 6703553 w 7810743"/>
              <a:gd name="connsiteY5" fmla="*/ 4276582 h 5143452"/>
              <a:gd name="connsiteX6" fmla="*/ 6262308 w 7810743"/>
              <a:gd name="connsiteY6" fmla="*/ 5143453 h 5143452"/>
              <a:gd name="connsiteX7" fmla="*/ 0 w 7810743"/>
              <a:gd name="connsiteY7" fmla="*/ 5143453 h 5143452"/>
              <a:gd name="connsiteX8" fmla="*/ 0 w 7810743"/>
              <a:gd name="connsiteY8" fmla="*/ 0 h 5143452"/>
              <a:gd name="connsiteX9" fmla="*/ 6943394 w 7810743"/>
              <a:gd name="connsiteY9" fmla="*/ 0 h 514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0743" h="5143452">
                <a:moveTo>
                  <a:pt x="6943394" y="0"/>
                </a:moveTo>
                <a:cubicBezTo>
                  <a:pt x="7191424" y="489014"/>
                  <a:pt x="7438788" y="978408"/>
                  <a:pt x="7685391" y="1468184"/>
                </a:cubicBezTo>
                <a:cubicBezTo>
                  <a:pt x="7876796" y="1846945"/>
                  <a:pt x="7838315" y="2035207"/>
                  <a:pt x="7642481" y="2427256"/>
                </a:cubicBezTo>
                <a:cubicBezTo>
                  <a:pt x="7513655" y="2685241"/>
                  <a:pt x="7169898" y="3360515"/>
                  <a:pt x="6704316" y="4275058"/>
                </a:cubicBezTo>
                <a:lnTo>
                  <a:pt x="6704220" y="4275249"/>
                </a:lnTo>
                <a:lnTo>
                  <a:pt x="6703553" y="4276582"/>
                </a:lnTo>
                <a:cubicBezTo>
                  <a:pt x="6566251" y="4546283"/>
                  <a:pt x="6418375" y="4836748"/>
                  <a:pt x="6262308" y="5143453"/>
                </a:cubicBezTo>
                <a:lnTo>
                  <a:pt x="0" y="5143453"/>
                </a:lnTo>
                <a:lnTo>
                  <a:pt x="0" y="0"/>
                </a:lnTo>
                <a:lnTo>
                  <a:pt x="6943394" y="0"/>
                </a:lnTo>
                <a:close/>
              </a:path>
            </a:pathLst>
          </a:custGeom>
          <a:solidFill>
            <a:schemeClr val="bg2"/>
          </a:solidFill>
          <a:ln w="4763" cap="flat">
            <a:noFill/>
            <a:prstDash val="solid"/>
            <a:miter/>
          </a:ln>
        </p:spPr>
        <p:txBody>
          <a:bodyPr rtlCol="0" anchor="ctr"/>
          <a:lstStyle/>
          <a:p>
            <a:endParaRPr lang="da-DK"/>
          </a:p>
        </p:txBody>
      </p:sp>
      <p:graphicFrame>
        <p:nvGraphicFramePr>
          <p:cNvPr id="9" name="think-cell data - do not delete" hidden="1">
            <a:extLst>
              <a:ext uri="{FF2B5EF4-FFF2-40B4-BE49-F238E27FC236}">
                <a16:creationId xmlns:a16="http://schemas.microsoft.com/office/drawing/2014/main" id="{9F003B20-75F5-6C66-7EAE-158EB5FA8618}"/>
              </a:ext>
            </a:extLst>
          </p:cNvPr>
          <p:cNvGraphicFramePr>
            <a:graphicFrameLocks noChangeAspect="1"/>
          </p:cNvGraphicFramePr>
          <p:nvPr>
            <p:custDataLst>
              <p:tags r:id="rId1"/>
            </p:custDataLst>
            <p:extLst>
              <p:ext uri="{D42A27DB-BD31-4B8C-83A1-F6EECF244321}">
                <p14:modId xmlns:p14="http://schemas.microsoft.com/office/powerpoint/2010/main" val="1666149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9" name="think-cell data - do not delete" hidden="1">
                        <a:extLst>
                          <a:ext uri="{FF2B5EF4-FFF2-40B4-BE49-F238E27FC236}">
                            <a16:creationId xmlns:a16="http://schemas.microsoft.com/office/drawing/2014/main" id="{9F003B20-75F5-6C66-7EAE-158EB5FA861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ladsholder til tekst 15">
            <a:extLst>
              <a:ext uri="{FF2B5EF4-FFF2-40B4-BE49-F238E27FC236}">
                <a16:creationId xmlns:a16="http://schemas.microsoft.com/office/drawing/2014/main" id="{18EBA1EE-A9DE-7EFA-E2DC-AB1B55FE4E3F}"/>
              </a:ext>
            </a:extLst>
          </p:cNvPr>
          <p:cNvSpPr>
            <a:spLocks noGrp="1"/>
          </p:cNvSpPr>
          <p:nvPr>
            <p:ph type="body" sz="quarter" idx="14" hasCustomPrompt="1"/>
          </p:nvPr>
        </p:nvSpPr>
        <p:spPr>
          <a:xfrm>
            <a:off x="445751" y="1009650"/>
            <a:ext cx="7513637" cy="228600"/>
          </a:xfrm>
          <a:prstGeom prst="rect">
            <a:avLst/>
          </a:prstGeom>
        </p:spPr>
        <p:txBody>
          <a:bodyPr lIns="0">
            <a:noAutofit/>
          </a:bodyPr>
          <a:lstStyle>
            <a:lvl1pPr marL="0" indent="0">
              <a:buNone/>
              <a:defRPr sz="1400" b="0" i="0" cap="none" baseline="0">
                <a:solidFill>
                  <a:schemeClr val="accent1"/>
                </a:solidFill>
                <a:latin typeface="Faktum" panose="020B0003030202060203" pitchFamily="34" charset="0"/>
                <a:cs typeface="Arial" panose="020B0604020202020204" pitchFamily="34" charset="0"/>
              </a:defRPr>
            </a:lvl1pPr>
          </a:lstStyle>
          <a:p>
            <a:pPr lvl="0"/>
            <a:r>
              <a:rPr lang="da-DK" noProof="0"/>
              <a:t>Underrubrik</a:t>
            </a:r>
          </a:p>
        </p:txBody>
      </p:sp>
      <p:sp>
        <p:nvSpPr>
          <p:cNvPr id="21" name="Titel 22">
            <a:extLst>
              <a:ext uri="{FF2B5EF4-FFF2-40B4-BE49-F238E27FC236}">
                <a16:creationId xmlns:a16="http://schemas.microsoft.com/office/drawing/2014/main" id="{A247B41D-F79B-9B0D-938A-A7671D2E3E02}"/>
              </a:ext>
            </a:extLst>
          </p:cNvPr>
          <p:cNvSpPr>
            <a:spLocks noGrp="1"/>
          </p:cNvSpPr>
          <p:nvPr>
            <p:ph type="title" hasCustomPrompt="1"/>
          </p:nvPr>
        </p:nvSpPr>
        <p:spPr>
          <a:xfrm>
            <a:off x="445751" y="590550"/>
            <a:ext cx="7513637" cy="420456"/>
          </a:xfrm>
          <a:prstGeom prst="rect">
            <a:avLst/>
          </a:prstGeom>
        </p:spPr>
        <p:txBody>
          <a:bodyPr vert="horz" lIns="0" anchor="b" anchorCtr="0">
            <a:noAutofit/>
          </a:bodyPr>
          <a:lstStyle>
            <a:lvl1pPr>
              <a:defRPr/>
            </a:lvl1pPr>
          </a:lstStyle>
          <a:p>
            <a:r>
              <a:rPr lang="da-DK"/>
              <a:t>Agenda</a:t>
            </a:r>
          </a:p>
        </p:txBody>
      </p:sp>
      <p:sp>
        <p:nvSpPr>
          <p:cNvPr id="22" name="Tekstfelt 21">
            <a:extLst>
              <a:ext uri="{FF2B5EF4-FFF2-40B4-BE49-F238E27FC236}">
                <a16:creationId xmlns:a16="http://schemas.microsoft.com/office/drawing/2014/main" id="{16700BA7-E6C3-6924-0ED2-68814DDDC6F6}"/>
              </a:ext>
            </a:extLst>
          </p:cNvPr>
          <p:cNvSpPr txBox="1"/>
          <p:nvPr/>
        </p:nvSpPr>
        <p:spPr>
          <a:xfrm>
            <a:off x="-1836295" y="3477718"/>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graphicFrame>
        <p:nvGraphicFramePr>
          <p:cNvPr id="6" name="think-cell data - do not delete" hidden="1">
            <a:extLst>
              <a:ext uri="{FF2B5EF4-FFF2-40B4-BE49-F238E27FC236}">
                <a16:creationId xmlns:a16="http://schemas.microsoft.com/office/drawing/2014/main" id="{F6822586-83CF-B517-CD28-566D79D3F0F5}"/>
              </a:ext>
            </a:extLst>
          </p:cNvPr>
          <p:cNvGraphicFramePr>
            <a:graphicFrameLocks noChangeAspect="1"/>
          </p:cNvGraphicFramePr>
          <p:nvPr userDrawn="1">
            <p:custDataLst>
              <p:tags r:id="rId2"/>
            </p:custDataLst>
            <p:extLst>
              <p:ext uri="{D42A27DB-BD31-4B8C-83A1-F6EECF244321}">
                <p14:modId xmlns:p14="http://schemas.microsoft.com/office/powerpoint/2010/main" val="1666149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6" name="think-cell data - do not delete" hidden="1">
                        <a:extLst>
                          <a:ext uri="{FF2B5EF4-FFF2-40B4-BE49-F238E27FC236}">
                            <a16:creationId xmlns:a16="http://schemas.microsoft.com/office/drawing/2014/main" id="{F6822586-83CF-B517-CD28-566D79D3F0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 name="Tekstfelt 39">
            <a:extLst>
              <a:ext uri="{FF2B5EF4-FFF2-40B4-BE49-F238E27FC236}">
                <a16:creationId xmlns:a16="http://schemas.microsoft.com/office/drawing/2014/main" id="{BBA29ABF-0C1D-242B-51BF-97D523FA523A}"/>
              </a:ext>
            </a:extLst>
          </p:cNvPr>
          <p:cNvSpPr txBox="1"/>
          <p:nvPr userDrawn="1"/>
        </p:nvSpPr>
        <p:spPr>
          <a:xfrm>
            <a:off x="-1836295" y="3477718"/>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32" name="Text Placeholder 10">
            <a:extLst>
              <a:ext uri="{FF2B5EF4-FFF2-40B4-BE49-F238E27FC236}">
                <a16:creationId xmlns:a16="http://schemas.microsoft.com/office/drawing/2014/main" id="{9C496831-B700-469F-7F6C-83E3D128A5F4}"/>
              </a:ext>
            </a:extLst>
          </p:cNvPr>
          <p:cNvSpPr>
            <a:spLocks noGrp="1"/>
          </p:cNvSpPr>
          <p:nvPr>
            <p:ph type="body" sz="quarter" idx="30" hasCustomPrompt="1"/>
          </p:nvPr>
        </p:nvSpPr>
        <p:spPr>
          <a:xfrm>
            <a:off x="1226762" y="1819572"/>
            <a:ext cx="67326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71" name="Text Placeholder 10">
            <a:extLst>
              <a:ext uri="{FF2B5EF4-FFF2-40B4-BE49-F238E27FC236}">
                <a16:creationId xmlns:a16="http://schemas.microsoft.com/office/drawing/2014/main" id="{5904EACC-2B3E-E070-753B-495543187E69}"/>
              </a:ext>
            </a:extLst>
          </p:cNvPr>
          <p:cNvSpPr>
            <a:spLocks noGrp="1"/>
          </p:cNvSpPr>
          <p:nvPr>
            <p:ph type="body" sz="quarter" idx="34" hasCustomPrompt="1"/>
          </p:nvPr>
        </p:nvSpPr>
        <p:spPr>
          <a:xfrm>
            <a:off x="1226762" y="2561705"/>
            <a:ext cx="67326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75" name="Text Placeholder 10">
            <a:extLst>
              <a:ext uri="{FF2B5EF4-FFF2-40B4-BE49-F238E27FC236}">
                <a16:creationId xmlns:a16="http://schemas.microsoft.com/office/drawing/2014/main" id="{25591598-993C-F425-EE25-C191B1BF45B5}"/>
              </a:ext>
            </a:extLst>
          </p:cNvPr>
          <p:cNvSpPr>
            <a:spLocks noGrp="1"/>
          </p:cNvSpPr>
          <p:nvPr>
            <p:ph type="body" sz="quarter" idx="35" hasCustomPrompt="1"/>
          </p:nvPr>
        </p:nvSpPr>
        <p:spPr>
          <a:xfrm>
            <a:off x="1226762" y="3370464"/>
            <a:ext cx="67326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80" name="Date Placeholder 3">
            <a:extLst>
              <a:ext uri="{FF2B5EF4-FFF2-40B4-BE49-F238E27FC236}">
                <a16:creationId xmlns:a16="http://schemas.microsoft.com/office/drawing/2014/main" id="{A249DB4E-C235-C387-2BBF-E3F01B555134}"/>
              </a:ext>
            </a:extLst>
          </p:cNvPr>
          <p:cNvSpPr>
            <a:spLocks noGrp="1"/>
          </p:cNvSpPr>
          <p:nvPr>
            <p:ph type="dt" sz="half" idx="2"/>
          </p:nvPr>
        </p:nvSpPr>
        <p:spPr>
          <a:xfrm>
            <a:off x="1022014" y="4857750"/>
            <a:ext cx="1771650" cy="285750"/>
          </a:xfrm>
          <a:prstGeom prst="rect">
            <a:avLst/>
          </a:prstGeom>
        </p:spPr>
        <p:txBody>
          <a:bodyPr vert="horz" lIns="0" tIns="45720" rIns="91440" bIns="45720" rtlCol="0" anchor="ctr"/>
          <a:lstStyle>
            <a:lvl1pPr algn="l">
              <a:defRPr sz="500" cap="none" baseline="0">
                <a:solidFill>
                  <a:schemeClr val="tx2"/>
                </a:solidFill>
              </a:defRPr>
            </a:lvl1pPr>
          </a:lstStyle>
          <a:p>
            <a:pPr>
              <a:defRPr/>
            </a:pPr>
            <a:fld id="{51BB634E-3CCC-6645-A71D-5A1711960C3F}" type="datetime2">
              <a:rPr lang="da-DK" smtClean="0"/>
              <a:pPr>
                <a:defRPr/>
              </a:pPr>
              <a:t>19. juni 2025</a:t>
            </a:fld>
            <a:endParaRPr lang="da-DK"/>
          </a:p>
        </p:txBody>
      </p:sp>
      <p:sp>
        <p:nvSpPr>
          <p:cNvPr id="81" name="Footer Placeholder 4">
            <a:extLst>
              <a:ext uri="{FF2B5EF4-FFF2-40B4-BE49-F238E27FC236}">
                <a16:creationId xmlns:a16="http://schemas.microsoft.com/office/drawing/2014/main" id="{EC87BC08-6A56-059D-7BDF-1CFF1278F52A}"/>
              </a:ext>
            </a:extLst>
          </p:cNvPr>
          <p:cNvSpPr>
            <a:spLocks noGrp="1"/>
          </p:cNvSpPr>
          <p:nvPr>
            <p:ph type="ftr" sz="quarter" idx="3"/>
          </p:nvPr>
        </p:nvSpPr>
        <p:spPr>
          <a:xfrm>
            <a:off x="2860339" y="4857750"/>
            <a:ext cx="5029200" cy="285750"/>
          </a:xfrm>
          <a:prstGeom prst="rect">
            <a:avLst/>
          </a:prstGeom>
          <a:ln>
            <a:noFill/>
          </a:ln>
        </p:spPr>
        <p:txBody>
          <a:bodyPr vert="horz" lIns="91440" tIns="45720" rIns="91440" bIns="45720" rtlCol="0" anchor="ctr"/>
          <a:lstStyle>
            <a:lvl1pPr algn="l">
              <a:defRPr sz="500" cap="none" baseline="0">
                <a:solidFill>
                  <a:schemeClr val="tx2"/>
                </a:solidFill>
              </a:defRPr>
            </a:lvl1pPr>
          </a:lstStyle>
          <a:p>
            <a:pPr>
              <a:defRPr/>
            </a:pPr>
            <a:endParaRPr lang="da-DK"/>
          </a:p>
        </p:txBody>
      </p:sp>
      <p:sp>
        <p:nvSpPr>
          <p:cNvPr id="82" name="Slide Number Placeholder 5">
            <a:extLst>
              <a:ext uri="{FF2B5EF4-FFF2-40B4-BE49-F238E27FC236}">
                <a16:creationId xmlns:a16="http://schemas.microsoft.com/office/drawing/2014/main" id="{83A246C6-F0C8-50BF-DCAF-99184C87A19A}"/>
              </a:ext>
            </a:extLst>
          </p:cNvPr>
          <p:cNvSpPr>
            <a:spLocks noGrp="1"/>
          </p:cNvSpPr>
          <p:nvPr>
            <p:ph type="sldNum" sz="quarter" idx="4"/>
          </p:nvPr>
        </p:nvSpPr>
        <p:spPr>
          <a:xfrm>
            <a:off x="445751" y="4857750"/>
            <a:ext cx="533400" cy="285750"/>
          </a:xfrm>
          <a:prstGeom prst="rect">
            <a:avLst/>
          </a:prstGeom>
        </p:spPr>
        <p:txBody>
          <a:bodyPr vert="horz" lIns="0" tIns="45720" rIns="0" bIns="45720" rtlCol="0" anchor="ctr"/>
          <a:lstStyle>
            <a:lvl1pPr algn="l">
              <a:defRPr sz="600" b="1" i="0" cap="none" baseline="0">
                <a:solidFill>
                  <a:schemeClr val="tx2"/>
                </a:solidFill>
                <a:latin typeface="+mn-lt"/>
                <a:cs typeface="Arial" panose="020B0604020202020204" pitchFamily="34" charset="0"/>
              </a:defRPr>
            </a:lvl1pPr>
          </a:lstStyle>
          <a:p>
            <a:fld id="{0F35BBE3-FBE0-4A68-BD0C-A9A7746FB9AE}" type="slidenum">
              <a:rPr lang="da-DK" altLang="da-DK" smtClean="0"/>
              <a:pPr/>
              <a:t>‹#›</a:t>
            </a:fld>
            <a:endParaRPr lang="da-DK" altLang="da-DK"/>
          </a:p>
        </p:txBody>
      </p:sp>
      <p:grpSp>
        <p:nvGrpSpPr>
          <p:cNvPr id="113" name="Gruppe 112">
            <a:extLst>
              <a:ext uri="{FF2B5EF4-FFF2-40B4-BE49-F238E27FC236}">
                <a16:creationId xmlns:a16="http://schemas.microsoft.com/office/drawing/2014/main" id="{0B0361D3-BB0D-D7EB-5815-0536D6DEB6D5}"/>
              </a:ext>
            </a:extLst>
          </p:cNvPr>
          <p:cNvGrpSpPr/>
          <p:nvPr userDrawn="1"/>
        </p:nvGrpSpPr>
        <p:grpSpPr>
          <a:xfrm>
            <a:off x="445751" y="1547527"/>
            <a:ext cx="639439" cy="639964"/>
            <a:chOff x="445751" y="1547527"/>
            <a:chExt cx="639439" cy="639964"/>
          </a:xfrm>
        </p:grpSpPr>
        <p:grpSp>
          <p:nvGrpSpPr>
            <p:cNvPr id="112" name="Gruppe 111">
              <a:extLst>
                <a:ext uri="{FF2B5EF4-FFF2-40B4-BE49-F238E27FC236}">
                  <a16:creationId xmlns:a16="http://schemas.microsoft.com/office/drawing/2014/main" id="{1F040E6A-0FFC-2752-45B9-28A866F5BCE2}"/>
                </a:ext>
              </a:extLst>
            </p:cNvPr>
            <p:cNvGrpSpPr/>
            <p:nvPr userDrawn="1"/>
          </p:nvGrpSpPr>
          <p:grpSpPr>
            <a:xfrm>
              <a:off x="445751" y="1547527"/>
              <a:ext cx="639439" cy="639964"/>
              <a:chOff x="445751" y="1547527"/>
              <a:chExt cx="639439" cy="639964"/>
            </a:xfrm>
          </p:grpSpPr>
          <p:sp>
            <p:nvSpPr>
              <p:cNvPr id="109" name="Rectangle 50">
                <a:extLst>
                  <a:ext uri="{FF2B5EF4-FFF2-40B4-BE49-F238E27FC236}">
                    <a16:creationId xmlns:a16="http://schemas.microsoft.com/office/drawing/2014/main" id="{63A8EB05-FF12-85A5-8134-521FA87E051E}"/>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10" name="Rectangle 50">
                <a:extLst>
                  <a:ext uri="{FF2B5EF4-FFF2-40B4-BE49-F238E27FC236}">
                    <a16:creationId xmlns:a16="http://schemas.microsoft.com/office/drawing/2014/main" id="{9C8EB415-B800-4825-4BE4-3D7FC0B9C86D}"/>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11" name="TextBox 40">
              <a:extLst>
                <a:ext uri="{FF2B5EF4-FFF2-40B4-BE49-F238E27FC236}">
                  <a16:creationId xmlns:a16="http://schemas.microsoft.com/office/drawing/2014/main" id="{CEEB1330-3792-A942-039D-F20A1B086624}"/>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1</a:t>
              </a:r>
            </a:p>
          </p:txBody>
        </p:sp>
      </p:grpSp>
      <p:grpSp>
        <p:nvGrpSpPr>
          <p:cNvPr id="114" name="Gruppe 113">
            <a:extLst>
              <a:ext uri="{FF2B5EF4-FFF2-40B4-BE49-F238E27FC236}">
                <a16:creationId xmlns:a16="http://schemas.microsoft.com/office/drawing/2014/main" id="{8A0FFCB4-4055-03A6-4848-A499850DDB57}"/>
              </a:ext>
            </a:extLst>
          </p:cNvPr>
          <p:cNvGrpSpPr/>
          <p:nvPr userDrawn="1"/>
        </p:nvGrpSpPr>
        <p:grpSpPr>
          <a:xfrm>
            <a:off x="445751" y="2345294"/>
            <a:ext cx="639439" cy="639964"/>
            <a:chOff x="445751" y="1547527"/>
            <a:chExt cx="639439" cy="639964"/>
          </a:xfrm>
        </p:grpSpPr>
        <p:grpSp>
          <p:nvGrpSpPr>
            <p:cNvPr id="115" name="Gruppe 114">
              <a:extLst>
                <a:ext uri="{FF2B5EF4-FFF2-40B4-BE49-F238E27FC236}">
                  <a16:creationId xmlns:a16="http://schemas.microsoft.com/office/drawing/2014/main" id="{55B70FF8-BF2B-0B75-7C96-D09A8786E5AA}"/>
                </a:ext>
              </a:extLst>
            </p:cNvPr>
            <p:cNvGrpSpPr/>
            <p:nvPr userDrawn="1"/>
          </p:nvGrpSpPr>
          <p:grpSpPr>
            <a:xfrm>
              <a:off x="445751" y="1547527"/>
              <a:ext cx="639439" cy="639964"/>
              <a:chOff x="445751" y="1547527"/>
              <a:chExt cx="639439" cy="639964"/>
            </a:xfrm>
          </p:grpSpPr>
          <p:sp>
            <p:nvSpPr>
              <p:cNvPr id="117" name="Rectangle 50">
                <a:extLst>
                  <a:ext uri="{FF2B5EF4-FFF2-40B4-BE49-F238E27FC236}">
                    <a16:creationId xmlns:a16="http://schemas.microsoft.com/office/drawing/2014/main" id="{AEA489CD-C307-7F56-F5FB-4EA9B6ED6D6E}"/>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18" name="Rectangle 50">
                <a:extLst>
                  <a:ext uri="{FF2B5EF4-FFF2-40B4-BE49-F238E27FC236}">
                    <a16:creationId xmlns:a16="http://schemas.microsoft.com/office/drawing/2014/main" id="{FDC23A8F-61C2-4572-6782-1CCCC5F6241F}"/>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16" name="TextBox 40">
              <a:extLst>
                <a:ext uri="{FF2B5EF4-FFF2-40B4-BE49-F238E27FC236}">
                  <a16:creationId xmlns:a16="http://schemas.microsoft.com/office/drawing/2014/main" id="{9DEB138B-C33C-4F14-41F6-7708E28601E8}"/>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2</a:t>
              </a:r>
            </a:p>
          </p:txBody>
        </p:sp>
      </p:grpSp>
      <p:grpSp>
        <p:nvGrpSpPr>
          <p:cNvPr id="119" name="Gruppe 118">
            <a:extLst>
              <a:ext uri="{FF2B5EF4-FFF2-40B4-BE49-F238E27FC236}">
                <a16:creationId xmlns:a16="http://schemas.microsoft.com/office/drawing/2014/main" id="{A63AB890-1F47-22A5-56A8-24A498C9B548}"/>
              </a:ext>
            </a:extLst>
          </p:cNvPr>
          <p:cNvGrpSpPr/>
          <p:nvPr userDrawn="1"/>
        </p:nvGrpSpPr>
        <p:grpSpPr>
          <a:xfrm>
            <a:off x="445751" y="3166388"/>
            <a:ext cx="639439" cy="639964"/>
            <a:chOff x="445751" y="1547527"/>
            <a:chExt cx="639439" cy="639964"/>
          </a:xfrm>
        </p:grpSpPr>
        <p:grpSp>
          <p:nvGrpSpPr>
            <p:cNvPr id="120" name="Gruppe 119">
              <a:extLst>
                <a:ext uri="{FF2B5EF4-FFF2-40B4-BE49-F238E27FC236}">
                  <a16:creationId xmlns:a16="http://schemas.microsoft.com/office/drawing/2014/main" id="{C16667D9-3434-C35C-4F73-69C1EDD9F811}"/>
                </a:ext>
              </a:extLst>
            </p:cNvPr>
            <p:cNvGrpSpPr/>
            <p:nvPr userDrawn="1"/>
          </p:nvGrpSpPr>
          <p:grpSpPr>
            <a:xfrm>
              <a:off x="445751" y="1547527"/>
              <a:ext cx="639439" cy="639964"/>
              <a:chOff x="445751" y="1547527"/>
              <a:chExt cx="639439" cy="639964"/>
            </a:xfrm>
          </p:grpSpPr>
          <p:sp>
            <p:nvSpPr>
              <p:cNvPr id="122" name="Rectangle 50">
                <a:extLst>
                  <a:ext uri="{FF2B5EF4-FFF2-40B4-BE49-F238E27FC236}">
                    <a16:creationId xmlns:a16="http://schemas.microsoft.com/office/drawing/2014/main" id="{F23B50BF-7313-20E2-7E60-784F08697CCE}"/>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23" name="Rectangle 50">
                <a:extLst>
                  <a:ext uri="{FF2B5EF4-FFF2-40B4-BE49-F238E27FC236}">
                    <a16:creationId xmlns:a16="http://schemas.microsoft.com/office/drawing/2014/main" id="{F7806E1E-7C0A-8395-F672-108E038C0FEE}"/>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21" name="TextBox 40">
              <a:extLst>
                <a:ext uri="{FF2B5EF4-FFF2-40B4-BE49-F238E27FC236}">
                  <a16:creationId xmlns:a16="http://schemas.microsoft.com/office/drawing/2014/main" id="{010F4A34-AEA8-141F-F6DC-3C9029B61D81}"/>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3</a:t>
              </a:r>
            </a:p>
          </p:txBody>
        </p:sp>
      </p:grpSp>
    </p:spTree>
    <p:extLst>
      <p:ext uri="{BB962C8B-B14F-4D97-AF65-F5344CB8AC3E}">
        <p14:creationId xmlns:p14="http://schemas.microsoft.com/office/powerpoint/2010/main" val="1545142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3">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F003B20-75F5-6C66-7EAE-158EB5FA8618}"/>
              </a:ext>
            </a:extLst>
          </p:cNvPr>
          <p:cNvGraphicFramePr>
            <a:graphicFrameLocks noChangeAspect="1"/>
          </p:cNvGraphicFramePr>
          <p:nvPr>
            <p:custDataLst>
              <p:tags r:id="rId1"/>
            </p:custDataLst>
            <p:extLst>
              <p:ext uri="{D42A27DB-BD31-4B8C-83A1-F6EECF244321}">
                <p14:modId xmlns:p14="http://schemas.microsoft.com/office/powerpoint/2010/main" val="2886585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9" name="think-cell data - do not delete" hidden="1">
                        <a:extLst>
                          <a:ext uri="{FF2B5EF4-FFF2-40B4-BE49-F238E27FC236}">
                            <a16:creationId xmlns:a16="http://schemas.microsoft.com/office/drawing/2014/main" id="{9F003B20-75F5-6C66-7EAE-158EB5FA861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82663237-7D3E-7DE5-D78A-5D68C2654EE5}"/>
              </a:ext>
            </a:extLst>
          </p:cNvPr>
          <p:cNvSpPr>
            <a:spLocks noGrp="1"/>
          </p:cNvSpPr>
          <p:nvPr>
            <p:ph type="dt" sz="half" idx="10"/>
          </p:nvPr>
        </p:nvSpPr>
        <p:spPr>
          <a:xfrm>
            <a:off x="904875"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4290F5B0-9BE5-F466-24D5-10B7AB8F1C13}"/>
              </a:ext>
            </a:extLst>
          </p:cNvPr>
          <p:cNvSpPr>
            <a:spLocks noGrp="1"/>
          </p:cNvSpPr>
          <p:nvPr>
            <p:ph type="ftr" sz="quarter" idx="11"/>
          </p:nvPr>
        </p:nvSpPr>
        <p:spPr>
          <a:xfrm>
            <a:off x="2743200"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1ED7D59F-28B8-11FE-EA04-03DC47668F08}"/>
              </a:ext>
            </a:extLst>
          </p:cNvPr>
          <p:cNvSpPr>
            <a:spLocks noGrp="1"/>
          </p:cNvSpPr>
          <p:nvPr>
            <p:ph type="sldNum" sz="quarter" idx="12"/>
          </p:nvPr>
        </p:nvSpPr>
        <p:spPr>
          <a:xfrm>
            <a:off x="304800"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sp>
        <p:nvSpPr>
          <p:cNvPr id="6" name="Titel 22">
            <a:extLst>
              <a:ext uri="{FF2B5EF4-FFF2-40B4-BE49-F238E27FC236}">
                <a16:creationId xmlns:a16="http://schemas.microsoft.com/office/drawing/2014/main" id="{F413CFD9-2412-38B9-5E68-5B1097316306}"/>
              </a:ext>
            </a:extLst>
          </p:cNvPr>
          <p:cNvSpPr>
            <a:spLocks noGrp="1"/>
          </p:cNvSpPr>
          <p:nvPr>
            <p:ph type="title" hasCustomPrompt="1"/>
          </p:nvPr>
        </p:nvSpPr>
        <p:spPr>
          <a:xfrm>
            <a:off x="4796454" y="590550"/>
            <a:ext cx="4167034" cy="420456"/>
          </a:xfrm>
          <a:prstGeom prst="rect">
            <a:avLst/>
          </a:prstGeom>
        </p:spPr>
        <p:txBody>
          <a:bodyPr vert="horz" lIns="0" anchor="b" anchorCtr="0">
            <a:noAutofit/>
          </a:bodyPr>
          <a:lstStyle>
            <a:lvl1pPr>
              <a:defRPr/>
            </a:lvl1pPr>
          </a:lstStyle>
          <a:p>
            <a:r>
              <a:rPr lang="da-DK"/>
              <a:t>Agenda</a:t>
            </a:r>
          </a:p>
        </p:txBody>
      </p:sp>
      <p:sp>
        <p:nvSpPr>
          <p:cNvPr id="7" name="Pladsholder til tekst 15">
            <a:extLst>
              <a:ext uri="{FF2B5EF4-FFF2-40B4-BE49-F238E27FC236}">
                <a16:creationId xmlns:a16="http://schemas.microsoft.com/office/drawing/2014/main" id="{B6D17E2B-CE17-DBD3-F955-542FDB4A7EE1}"/>
              </a:ext>
            </a:extLst>
          </p:cNvPr>
          <p:cNvSpPr>
            <a:spLocks noGrp="1"/>
          </p:cNvSpPr>
          <p:nvPr>
            <p:ph type="body" sz="quarter" idx="14" hasCustomPrompt="1"/>
          </p:nvPr>
        </p:nvSpPr>
        <p:spPr>
          <a:xfrm>
            <a:off x="4796454" y="1009650"/>
            <a:ext cx="4167034" cy="228600"/>
          </a:xfrm>
          <a:prstGeom prst="rect">
            <a:avLst/>
          </a:prstGeom>
        </p:spPr>
        <p:txBody>
          <a:bodyPr lIns="0">
            <a:noAutofit/>
          </a:bodyPr>
          <a:lstStyle>
            <a:lvl1pPr marL="0" indent="0">
              <a:buNone/>
              <a:defRPr sz="1400" b="0" i="0" cap="none" baseline="0">
                <a:solidFill>
                  <a:srgbClr val="0078E1"/>
                </a:solidFill>
                <a:latin typeface="Faktum" panose="020B0003030202060203" pitchFamily="34" charset="0"/>
                <a:cs typeface="Arial" panose="020B0604020202020204" pitchFamily="34" charset="0"/>
              </a:defRPr>
            </a:lvl1pPr>
          </a:lstStyle>
          <a:p>
            <a:pPr lvl="0"/>
            <a:r>
              <a:rPr lang="da-DK" noProof="0"/>
              <a:t>Underrubrik</a:t>
            </a:r>
          </a:p>
        </p:txBody>
      </p:sp>
      <p:sp>
        <p:nvSpPr>
          <p:cNvPr id="8" name="Content Placeholder 3">
            <a:extLst>
              <a:ext uri="{FF2B5EF4-FFF2-40B4-BE49-F238E27FC236}">
                <a16:creationId xmlns:a16="http://schemas.microsoft.com/office/drawing/2014/main" id="{4D604C50-4916-288D-3CDE-D8620D366D7A}"/>
              </a:ext>
            </a:extLst>
          </p:cNvPr>
          <p:cNvSpPr>
            <a:spLocks noGrp="1"/>
          </p:cNvSpPr>
          <p:nvPr>
            <p:ph sz="half" idx="16"/>
          </p:nvPr>
        </p:nvSpPr>
        <p:spPr>
          <a:xfrm>
            <a:off x="4796454" y="1569409"/>
            <a:ext cx="4167034" cy="3061097"/>
          </a:xfrm>
          <a:prstGeom prst="rect">
            <a:avLst/>
          </a:prstGeom>
        </p:spPr>
        <p:txBody>
          <a:bodyPr lIns="0" anchor="t">
            <a:noAutofit/>
            <a:scene3d>
              <a:camera prst="orthographicFront"/>
              <a:lightRig rig="threePt" dir="t"/>
            </a:scene3d>
          </a:bodyPr>
          <a:lstStyle>
            <a:lvl1pPr marL="216000" indent="-180000">
              <a:lnSpc>
                <a:spcPct val="100000"/>
              </a:lnSpc>
              <a:spcBef>
                <a:spcPts val="600"/>
              </a:spcBef>
              <a:spcAft>
                <a:spcPts val="0"/>
              </a:spcAft>
              <a:buClr>
                <a:srgbClr val="22323F"/>
              </a:buClr>
              <a:buSzPct val="100000"/>
              <a:buFont typeface="Arial" panose="020B0604020202020204" pitchFamily="34" charset="0"/>
              <a:buChar char="•"/>
              <a:defRPr>
                <a:solidFill>
                  <a:srgbClr val="22323F"/>
                </a:solidFill>
              </a:defRPr>
            </a:lvl1pPr>
            <a:lvl2pPr marL="504000" indent="-180000">
              <a:spcBef>
                <a:spcPts val="600"/>
              </a:spcBef>
              <a:buClr>
                <a:srgbClr val="22323F"/>
              </a:buClr>
              <a:buFont typeface="Arial" panose="020B0604020202020204" pitchFamily="34" charset="0"/>
              <a:buChar char="•"/>
              <a:defRPr>
                <a:solidFill>
                  <a:srgbClr val="22323F"/>
                </a:solidFill>
              </a:defRPr>
            </a:lvl2pPr>
            <a:lvl3pPr marL="864000" indent="-180000">
              <a:buFont typeface="Arial" panose="020B0604020202020204" pitchFamily="34" charset="0"/>
              <a:buChar char="•"/>
              <a:defRPr sz="1000">
                <a:solidFill>
                  <a:srgbClr val="22323F"/>
                </a:solidFill>
              </a:defRPr>
            </a:lvl3pPr>
            <a:lvl4pPr marL="1224000" indent="-180000">
              <a:defRPr sz="1000">
                <a:solidFill>
                  <a:srgbClr val="22323F"/>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Pladsholder til billede 15">
            <a:extLst>
              <a:ext uri="{FF2B5EF4-FFF2-40B4-BE49-F238E27FC236}">
                <a16:creationId xmlns:a16="http://schemas.microsoft.com/office/drawing/2014/main" id="{F3424460-EFF9-7B06-4E71-3E997C34C1F2}"/>
              </a:ext>
            </a:extLst>
          </p:cNvPr>
          <p:cNvSpPr>
            <a:spLocks noGrp="1"/>
          </p:cNvSpPr>
          <p:nvPr>
            <p:ph type="pic" sz="quarter" idx="17" hasCustomPrompt="1"/>
          </p:nvPr>
        </p:nvSpPr>
        <p:spPr>
          <a:xfrm>
            <a:off x="0" y="0"/>
            <a:ext cx="4556760" cy="5143500"/>
          </a:xfrm>
          <a:custGeom>
            <a:avLst/>
            <a:gdLst>
              <a:gd name="connsiteX0" fmla="*/ 0 w 4556760"/>
              <a:gd name="connsiteY0" fmla="*/ 0 h 5143500"/>
              <a:gd name="connsiteX1" fmla="*/ 3689402 w 4556760"/>
              <a:gd name="connsiteY1" fmla="*/ 0 h 5143500"/>
              <a:gd name="connsiteX2" fmla="*/ 4431407 w 4556760"/>
              <a:gd name="connsiteY2" fmla="*/ 1468197 h 5143500"/>
              <a:gd name="connsiteX3" fmla="*/ 4388496 w 4556760"/>
              <a:gd name="connsiteY3" fmla="*/ 2427277 h 5143500"/>
              <a:gd name="connsiteX4" fmla="*/ 3450322 w 4556760"/>
              <a:gd name="connsiteY4" fmla="*/ 4275097 h 5143500"/>
              <a:gd name="connsiteX5" fmla="*/ 3450227 w 4556760"/>
              <a:gd name="connsiteY5" fmla="*/ 4275287 h 5143500"/>
              <a:gd name="connsiteX6" fmla="*/ 3449559 w 4556760"/>
              <a:gd name="connsiteY6" fmla="*/ 4276621 h 5143500"/>
              <a:gd name="connsiteX7" fmla="*/ 3008310 w 4556760"/>
              <a:gd name="connsiteY7" fmla="*/ 5143500 h 5143500"/>
              <a:gd name="connsiteX8" fmla="*/ 0 w 4556760"/>
              <a:gd name="connsiteY8"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6760" h="5143500">
                <a:moveTo>
                  <a:pt x="0" y="0"/>
                </a:moveTo>
                <a:lnTo>
                  <a:pt x="3689402" y="0"/>
                </a:lnTo>
                <a:lnTo>
                  <a:pt x="4431407" y="1468197"/>
                </a:lnTo>
                <a:cubicBezTo>
                  <a:pt x="4622813" y="1846962"/>
                  <a:pt x="4584332" y="2035225"/>
                  <a:pt x="4388496" y="2427277"/>
                </a:cubicBezTo>
                <a:cubicBezTo>
                  <a:pt x="4259669" y="2685265"/>
                  <a:pt x="3915908" y="3360546"/>
                  <a:pt x="3450322" y="4275097"/>
                </a:cubicBezTo>
                <a:lnTo>
                  <a:pt x="3450227" y="4275287"/>
                </a:lnTo>
                <a:lnTo>
                  <a:pt x="3449559" y="4276621"/>
                </a:lnTo>
                <a:cubicBezTo>
                  <a:pt x="3312256" y="4546324"/>
                  <a:pt x="3164378" y="4836792"/>
                  <a:pt x="3008310" y="5143500"/>
                </a:cubicBezTo>
                <a:lnTo>
                  <a:pt x="0" y="5143500"/>
                </a:lnTo>
                <a:close/>
              </a:path>
            </a:pathLst>
          </a:custGeom>
          <a:blipFill>
            <a:blip r:embed="rId6"/>
            <a:stretch>
              <a:fillRect/>
            </a:stretch>
          </a:blipFill>
        </p:spPr>
        <p:txBody>
          <a:bodyPr wrap="square" anchor="ctr" anchorCtr="1">
            <a:noAutofit/>
          </a:bodyPr>
          <a:lstStyle>
            <a:lvl1pPr marL="0" indent="0">
              <a:buNone/>
              <a:defRPr>
                <a:solidFill>
                  <a:schemeClr val="bg1"/>
                </a:solidFill>
              </a:defRPr>
            </a:lvl1pPr>
          </a:lstStyle>
          <a:p>
            <a:r>
              <a:rPr lang="da-DK"/>
              <a:t>Indsæt evt. et andet billede her</a:t>
            </a:r>
          </a:p>
          <a:p>
            <a:endParaRPr lang="da-DK"/>
          </a:p>
          <a:p>
            <a:endParaRPr lang="da-DK"/>
          </a:p>
        </p:txBody>
      </p:sp>
      <p:sp>
        <p:nvSpPr>
          <p:cNvPr id="17" name="Tekstfelt 16">
            <a:extLst>
              <a:ext uri="{FF2B5EF4-FFF2-40B4-BE49-F238E27FC236}">
                <a16:creationId xmlns:a16="http://schemas.microsoft.com/office/drawing/2014/main" id="{5878A219-B7CF-917C-6174-B392692089E1}"/>
              </a:ext>
            </a:extLst>
          </p:cNvPr>
          <p:cNvSpPr txBox="1"/>
          <p:nvPr/>
        </p:nvSpPr>
        <p:spPr>
          <a:xfrm>
            <a:off x="5021705" y="-1289154"/>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graphicFrame>
        <p:nvGraphicFramePr>
          <p:cNvPr id="2" name="think-cell data - do not delete" hidden="1">
            <a:extLst>
              <a:ext uri="{FF2B5EF4-FFF2-40B4-BE49-F238E27FC236}">
                <a16:creationId xmlns:a16="http://schemas.microsoft.com/office/drawing/2014/main" id="{3DD90405-F0E7-EA5E-B4DF-3326D2189D84}"/>
              </a:ext>
            </a:extLst>
          </p:cNvPr>
          <p:cNvGraphicFramePr>
            <a:graphicFrameLocks noChangeAspect="1"/>
          </p:cNvGraphicFramePr>
          <p:nvPr userDrawn="1">
            <p:custDataLst>
              <p:tags r:id="rId2"/>
            </p:custDataLst>
            <p:extLst>
              <p:ext uri="{D42A27DB-BD31-4B8C-83A1-F6EECF244321}">
                <p14:modId xmlns:p14="http://schemas.microsoft.com/office/powerpoint/2010/main" val="2886585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2" name="think-cell data - do not delete" hidden="1">
                        <a:extLst>
                          <a:ext uri="{FF2B5EF4-FFF2-40B4-BE49-F238E27FC236}">
                            <a16:creationId xmlns:a16="http://schemas.microsoft.com/office/drawing/2014/main" id="{3DD90405-F0E7-EA5E-B4DF-3326D2189D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kstfelt 9">
            <a:extLst>
              <a:ext uri="{FF2B5EF4-FFF2-40B4-BE49-F238E27FC236}">
                <a16:creationId xmlns:a16="http://schemas.microsoft.com/office/drawing/2014/main" id="{882EB6D0-1927-CEFF-CFED-D56255CFC1E6}"/>
              </a:ext>
            </a:extLst>
          </p:cNvPr>
          <p:cNvSpPr txBox="1"/>
          <p:nvPr userDrawn="1"/>
        </p:nvSpPr>
        <p:spPr>
          <a:xfrm>
            <a:off x="5021705" y="-1289154"/>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Tree>
    <p:extLst>
      <p:ext uri="{BB962C8B-B14F-4D97-AF65-F5344CB8AC3E}">
        <p14:creationId xmlns:p14="http://schemas.microsoft.com/office/powerpoint/2010/main" val="423205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6529CDF-E79A-7619-4C6C-0EAF2F976EB7}"/>
              </a:ext>
            </a:extLst>
          </p:cNvPr>
          <p:cNvGraphicFramePr>
            <a:graphicFrameLocks noChangeAspect="1"/>
          </p:cNvGraphicFramePr>
          <p:nvPr>
            <p:custDataLst>
              <p:tags r:id="rId1"/>
            </p:custDataLst>
            <p:extLst>
              <p:ext uri="{D42A27DB-BD31-4B8C-83A1-F6EECF244321}">
                <p14:modId xmlns:p14="http://schemas.microsoft.com/office/powerpoint/2010/main" val="1178955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7" name="think-cell data - do not delete" hidden="1">
                        <a:extLst>
                          <a:ext uri="{FF2B5EF4-FFF2-40B4-BE49-F238E27FC236}">
                            <a16:creationId xmlns:a16="http://schemas.microsoft.com/office/drawing/2014/main" id="{46529CDF-E79A-7619-4C6C-0EAF2F976EB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kstfelt 1">
            <a:extLst>
              <a:ext uri="{FF2B5EF4-FFF2-40B4-BE49-F238E27FC236}">
                <a16:creationId xmlns:a16="http://schemas.microsoft.com/office/drawing/2014/main" id="{8878265A-8903-9BE6-30B7-04EF1E7A466B}"/>
              </a:ext>
            </a:extLst>
          </p:cNvPr>
          <p:cNvSpPr txBox="1"/>
          <p:nvPr/>
        </p:nvSpPr>
        <p:spPr>
          <a:xfrm>
            <a:off x="3568192" y="707136"/>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graphicFrame>
        <p:nvGraphicFramePr>
          <p:cNvPr id="3" name="think-cell data - do not delete" hidden="1">
            <a:extLst>
              <a:ext uri="{FF2B5EF4-FFF2-40B4-BE49-F238E27FC236}">
                <a16:creationId xmlns:a16="http://schemas.microsoft.com/office/drawing/2014/main" id="{AEE37E39-65A7-11FB-52B3-8335913D654E}"/>
              </a:ext>
            </a:extLst>
          </p:cNvPr>
          <p:cNvGraphicFramePr>
            <a:graphicFrameLocks noChangeAspect="1"/>
          </p:cNvGraphicFramePr>
          <p:nvPr userDrawn="1">
            <p:custDataLst>
              <p:tags r:id="rId2"/>
            </p:custDataLst>
            <p:extLst>
              <p:ext uri="{D42A27DB-BD31-4B8C-83A1-F6EECF244321}">
                <p14:modId xmlns:p14="http://schemas.microsoft.com/office/powerpoint/2010/main" val="1178955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3" name="think-cell data - do not delete" hidden="1">
                        <a:extLst>
                          <a:ext uri="{FF2B5EF4-FFF2-40B4-BE49-F238E27FC236}">
                            <a16:creationId xmlns:a16="http://schemas.microsoft.com/office/drawing/2014/main" id="{AEE37E39-65A7-11FB-52B3-8335913D65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kstfelt 5">
            <a:extLst>
              <a:ext uri="{FF2B5EF4-FFF2-40B4-BE49-F238E27FC236}">
                <a16:creationId xmlns:a16="http://schemas.microsoft.com/office/drawing/2014/main" id="{A531736A-0CE3-A503-66BA-F54A5C831D75}"/>
              </a:ext>
            </a:extLst>
          </p:cNvPr>
          <p:cNvSpPr txBox="1"/>
          <p:nvPr userDrawn="1"/>
        </p:nvSpPr>
        <p:spPr>
          <a:xfrm>
            <a:off x="3568192" y="707136"/>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pic>
        <p:nvPicPr>
          <p:cNvPr id="9" name="Grafik 8">
            <a:extLst>
              <a:ext uri="{FF2B5EF4-FFF2-40B4-BE49-F238E27FC236}">
                <a16:creationId xmlns:a16="http://schemas.microsoft.com/office/drawing/2014/main" id="{A54F74A0-2FA9-4410-B743-C67C73C13C7C}"/>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8551362" y="111254"/>
            <a:ext cx="397898" cy="399523"/>
          </a:xfrm>
          <a:prstGeom prst="rect">
            <a:avLst/>
          </a:prstGeom>
        </p:spPr>
      </p:pic>
      <p:sp>
        <p:nvSpPr>
          <p:cNvPr id="5" name="Pladsholder til billede 30">
            <a:extLst>
              <a:ext uri="{FF2B5EF4-FFF2-40B4-BE49-F238E27FC236}">
                <a16:creationId xmlns:a16="http://schemas.microsoft.com/office/drawing/2014/main" id="{F3AE4995-CF16-7DDE-28E2-5669DE8543FF}"/>
              </a:ext>
            </a:extLst>
          </p:cNvPr>
          <p:cNvSpPr>
            <a:spLocks noGrp="1"/>
          </p:cNvSpPr>
          <p:nvPr>
            <p:ph type="pic" sz="quarter" idx="18" hasCustomPrompt="1"/>
          </p:nvPr>
        </p:nvSpPr>
        <p:spPr>
          <a:xfrm>
            <a:off x="0" y="0"/>
            <a:ext cx="7832362" cy="5157689"/>
          </a:xfrm>
          <a:custGeom>
            <a:avLst/>
            <a:gdLst>
              <a:gd name="connsiteX0" fmla="*/ 0 w 7832362"/>
              <a:gd name="connsiteY0" fmla="*/ 0 h 5157689"/>
              <a:gd name="connsiteX1" fmla="*/ 6962612 w 7832362"/>
              <a:gd name="connsiteY1" fmla="*/ 0 h 5157689"/>
              <a:gd name="connsiteX2" fmla="*/ 7706662 w 7832362"/>
              <a:gd name="connsiteY2" fmla="*/ 1472248 h 5157689"/>
              <a:gd name="connsiteX3" fmla="*/ 7663634 w 7832362"/>
              <a:gd name="connsiteY3" fmla="*/ 2433974 h 5157689"/>
              <a:gd name="connsiteX4" fmla="*/ 6722872 w 7832362"/>
              <a:gd name="connsiteY4" fmla="*/ 4286891 h 5157689"/>
              <a:gd name="connsiteX5" fmla="*/ 6722776 w 7832362"/>
              <a:gd name="connsiteY5" fmla="*/ 4287082 h 5157689"/>
              <a:gd name="connsiteX6" fmla="*/ 6722107 w 7832362"/>
              <a:gd name="connsiteY6" fmla="*/ 4288419 h 5157689"/>
              <a:gd name="connsiteX7" fmla="*/ 6279641 w 7832362"/>
              <a:gd name="connsiteY7" fmla="*/ 5157689 h 5157689"/>
              <a:gd name="connsiteX8" fmla="*/ 0 w 7832362"/>
              <a:gd name="connsiteY8" fmla="*/ 5157689 h 515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2362" h="5157689">
                <a:moveTo>
                  <a:pt x="0" y="0"/>
                </a:moveTo>
                <a:lnTo>
                  <a:pt x="6962612" y="0"/>
                </a:lnTo>
                <a:cubicBezTo>
                  <a:pt x="7211328" y="490368"/>
                  <a:pt x="7459377" y="981116"/>
                  <a:pt x="7706662" y="1472248"/>
                </a:cubicBezTo>
                <a:cubicBezTo>
                  <a:pt x="7898597" y="1852057"/>
                  <a:pt x="7860010" y="2040840"/>
                  <a:pt x="7663634" y="2433974"/>
                </a:cubicBezTo>
                <a:cubicBezTo>
                  <a:pt x="7534451" y="2692673"/>
                  <a:pt x="7189743" y="3369816"/>
                  <a:pt x="6722872" y="4286891"/>
                </a:cubicBezTo>
                <a:lnTo>
                  <a:pt x="6722776" y="4287082"/>
                </a:lnTo>
                <a:lnTo>
                  <a:pt x="6722107" y="4288419"/>
                </a:lnTo>
                <a:cubicBezTo>
                  <a:pt x="6584425" y="4558866"/>
                  <a:pt x="6436140" y="4850135"/>
                  <a:pt x="6279641" y="5157689"/>
                </a:cubicBezTo>
                <a:lnTo>
                  <a:pt x="0" y="5157689"/>
                </a:lnTo>
                <a:close/>
              </a:path>
            </a:pathLst>
          </a:custGeom>
          <a:solidFill>
            <a:schemeClr val="tx2"/>
          </a:solidFill>
        </p:spPr>
        <p:txBody>
          <a:bodyPr wrap="square" anchor="ctr" anchorCtr="1">
            <a:noAutofit/>
          </a:bodyPr>
          <a:lstStyle>
            <a:lvl1pPr marL="0" indent="0" algn="ctr">
              <a:buNone/>
              <a:defRPr>
                <a:solidFill>
                  <a:schemeClr val="bg1"/>
                </a:solidFill>
              </a:defRPr>
            </a:lvl1pPr>
          </a:lstStyle>
          <a:p>
            <a:r>
              <a:rPr lang="da-DK"/>
              <a:t>Indsæt et billede</a:t>
            </a:r>
          </a:p>
          <a:p>
            <a:endParaRPr lang="da-DK"/>
          </a:p>
          <a:p>
            <a:endParaRPr lang="da-DK"/>
          </a:p>
          <a:p>
            <a:endParaRPr lang="da-DK"/>
          </a:p>
        </p:txBody>
      </p:sp>
      <p:sp>
        <p:nvSpPr>
          <p:cNvPr id="4" name="Title 1">
            <a:extLst>
              <a:ext uri="{FF2B5EF4-FFF2-40B4-BE49-F238E27FC236}">
                <a16:creationId xmlns:a16="http://schemas.microsoft.com/office/drawing/2014/main" id="{C4F286EE-E691-EF89-2768-6A7D30AA3742}"/>
              </a:ext>
            </a:extLst>
          </p:cNvPr>
          <p:cNvSpPr>
            <a:spLocks noGrp="1"/>
          </p:cNvSpPr>
          <p:nvPr>
            <p:ph type="title" hasCustomPrompt="1"/>
          </p:nvPr>
        </p:nvSpPr>
        <p:spPr>
          <a:xfrm>
            <a:off x="664536" y="1889633"/>
            <a:ext cx="7397334" cy="682117"/>
          </a:xfrm>
          <a:prstGeom prst="rect">
            <a:avLst/>
          </a:prstGeom>
        </p:spPr>
        <p:txBody>
          <a:bodyPr vert="horz" lIns="0">
            <a:noAutofit/>
          </a:bodyPr>
          <a:lstStyle>
            <a:lvl1pPr>
              <a:defRPr sz="4400">
                <a:solidFill>
                  <a:schemeClr val="bg1"/>
                </a:solidFill>
              </a:defRPr>
            </a:lvl1pPr>
          </a:lstStyle>
          <a:p>
            <a:r>
              <a:rPr lang="da-DK" noProof="0"/>
              <a:t>Divider 1</a:t>
            </a:r>
          </a:p>
        </p:txBody>
      </p:sp>
    </p:spTree>
    <p:extLst>
      <p:ext uri="{BB962C8B-B14F-4D97-AF65-F5344CB8AC3E}">
        <p14:creationId xmlns:p14="http://schemas.microsoft.com/office/powerpoint/2010/main" val="2112579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6529CDF-E79A-7619-4C6C-0EAF2F976EB7}"/>
              </a:ext>
            </a:extLst>
          </p:cNvPr>
          <p:cNvGraphicFramePr>
            <a:graphicFrameLocks noChangeAspect="1"/>
          </p:cNvGraphicFramePr>
          <p:nvPr>
            <p:custDataLst>
              <p:tags r:id="rId1"/>
            </p:custDataLst>
            <p:extLst>
              <p:ext uri="{D42A27DB-BD31-4B8C-83A1-F6EECF244321}">
                <p14:modId xmlns:p14="http://schemas.microsoft.com/office/powerpoint/2010/main" val="1178955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7" name="think-cell data - do not delete" hidden="1">
                        <a:extLst>
                          <a:ext uri="{FF2B5EF4-FFF2-40B4-BE49-F238E27FC236}">
                            <a16:creationId xmlns:a16="http://schemas.microsoft.com/office/drawing/2014/main" id="{46529CDF-E79A-7619-4C6C-0EAF2F976EB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kstfelt 1">
            <a:extLst>
              <a:ext uri="{FF2B5EF4-FFF2-40B4-BE49-F238E27FC236}">
                <a16:creationId xmlns:a16="http://schemas.microsoft.com/office/drawing/2014/main" id="{8878265A-8903-9BE6-30B7-04EF1E7A466B}"/>
              </a:ext>
            </a:extLst>
          </p:cNvPr>
          <p:cNvSpPr txBox="1"/>
          <p:nvPr/>
        </p:nvSpPr>
        <p:spPr>
          <a:xfrm>
            <a:off x="3568192" y="707136"/>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graphicFrame>
        <p:nvGraphicFramePr>
          <p:cNvPr id="3" name="think-cell data - do not delete" hidden="1">
            <a:extLst>
              <a:ext uri="{FF2B5EF4-FFF2-40B4-BE49-F238E27FC236}">
                <a16:creationId xmlns:a16="http://schemas.microsoft.com/office/drawing/2014/main" id="{AEE37E39-65A7-11FB-52B3-8335913D654E}"/>
              </a:ext>
            </a:extLst>
          </p:cNvPr>
          <p:cNvGraphicFramePr>
            <a:graphicFrameLocks noChangeAspect="1"/>
          </p:cNvGraphicFramePr>
          <p:nvPr userDrawn="1">
            <p:custDataLst>
              <p:tags r:id="rId2"/>
            </p:custDataLst>
            <p:extLst>
              <p:ext uri="{D42A27DB-BD31-4B8C-83A1-F6EECF244321}">
                <p14:modId xmlns:p14="http://schemas.microsoft.com/office/powerpoint/2010/main" val="1178955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3" name="think-cell data - do not delete" hidden="1">
                        <a:extLst>
                          <a:ext uri="{FF2B5EF4-FFF2-40B4-BE49-F238E27FC236}">
                            <a16:creationId xmlns:a16="http://schemas.microsoft.com/office/drawing/2014/main" id="{AEE37E39-65A7-11FB-52B3-8335913D65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kstfelt 5">
            <a:extLst>
              <a:ext uri="{FF2B5EF4-FFF2-40B4-BE49-F238E27FC236}">
                <a16:creationId xmlns:a16="http://schemas.microsoft.com/office/drawing/2014/main" id="{A531736A-0CE3-A503-66BA-F54A5C831D75}"/>
              </a:ext>
            </a:extLst>
          </p:cNvPr>
          <p:cNvSpPr txBox="1"/>
          <p:nvPr userDrawn="1"/>
        </p:nvSpPr>
        <p:spPr>
          <a:xfrm>
            <a:off x="3568192" y="707136"/>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5" name="Pladsholder til billede 30">
            <a:extLst>
              <a:ext uri="{FF2B5EF4-FFF2-40B4-BE49-F238E27FC236}">
                <a16:creationId xmlns:a16="http://schemas.microsoft.com/office/drawing/2014/main" id="{F3AE4995-CF16-7DDE-28E2-5669DE8543FF}"/>
              </a:ext>
            </a:extLst>
          </p:cNvPr>
          <p:cNvSpPr>
            <a:spLocks noGrp="1"/>
          </p:cNvSpPr>
          <p:nvPr>
            <p:ph type="pic" sz="quarter" idx="18" hasCustomPrompt="1"/>
          </p:nvPr>
        </p:nvSpPr>
        <p:spPr>
          <a:xfrm>
            <a:off x="0" y="0"/>
            <a:ext cx="7832362" cy="5157689"/>
          </a:xfrm>
          <a:custGeom>
            <a:avLst/>
            <a:gdLst>
              <a:gd name="connsiteX0" fmla="*/ 0 w 7832362"/>
              <a:gd name="connsiteY0" fmla="*/ 0 h 5157689"/>
              <a:gd name="connsiteX1" fmla="*/ 6962612 w 7832362"/>
              <a:gd name="connsiteY1" fmla="*/ 0 h 5157689"/>
              <a:gd name="connsiteX2" fmla="*/ 7706662 w 7832362"/>
              <a:gd name="connsiteY2" fmla="*/ 1472248 h 5157689"/>
              <a:gd name="connsiteX3" fmla="*/ 7663634 w 7832362"/>
              <a:gd name="connsiteY3" fmla="*/ 2433974 h 5157689"/>
              <a:gd name="connsiteX4" fmla="*/ 6722872 w 7832362"/>
              <a:gd name="connsiteY4" fmla="*/ 4286891 h 5157689"/>
              <a:gd name="connsiteX5" fmla="*/ 6722776 w 7832362"/>
              <a:gd name="connsiteY5" fmla="*/ 4287082 h 5157689"/>
              <a:gd name="connsiteX6" fmla="*/ 6722107 w 7832362"/>
              <a:gd name="connsiteY6" fmla="*/ 4288419 h 5157689"/>
              <a:gd name="connsiteX7" fmla="*/ 6279641 w 7832362"/>
              <a:gd name="connsiteY7" fmla="*/ 5157689 h 5157689"/>
              <a:gd name="connsiteX8" fmla="*/ 0 w 7832362"/>
              <a:gd name="connsiteY8" fmla="*/ 5157689 h 515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2362" h="5157689">
                <a:moveTo>
                  <a:pt x="0" y="0"/>
                </a:moveTo>
                <a:lnTo>
                  <a:pt x="6962612" y="0"/>
                </a:lnTo>
                <a:cubicBezTo>
                  <a:pt x="7211328" y="490368"/>
                  <a:pt x="7459377" y="981116"/>
                  <a:pt x="7706662" y="1472248"/>
                </a:cubicBezTo>
                <a:cubicBezTo>
                  <a:pt x="7898597" y="1852057"/>
                  <a:pt x="7860010" y="2040840"/>
                  <a:pt x="7663634" y="2433974"/>
                </a:cubicBezTo>
                <a:cubicBezTo>
                  <a:pt x="7534451" y="2692673"/>
                  <a:pt x="7189743" y="3369816"/>
                  <a:pt x="6722872" y="4286891"/>
                </a:cubicBezTo>
                <a:lnTo>
                  <a:pt x="6722776" y="4287082"/>
                </a:lnTo>
                <a:lnTo>
                  <a:pt x="6722107" y="4288419"/>
                </a:lnTo>
                <a:cubicBezTo>
                  <a:pt x="6584425" y="4558866"/>
                  <a:pt x="6436140" y="4850135"/>
                  <a:pt x="6279641" y="5157689"/>
                </a:cubicBezTo>
                <a:lnTo>
                  <a:pt x="0" y="5157689"/>
                </a:lnTo>
                <a:close/>
              </a:path>
            </a:pathLst>
          </a:custGeom>
          <a:solidFill>
            <a:schemeClr val="tx2"/>
          </a:solidFill>
        </p:spPr>
        <p:txBody>
          <a:bodyPr wrap="square" anchor="ctr" anchorCtr="1">
            <a:noAutofit/>
          </a:bodyPr>
          <a:lstStyle>
            <a:lvl1pPr marL="0" indent="0" algn="ctr">
              <a:buNone/>
              <a:defRPr>
                <a:solidFill>
                  <a:schemeClr val="bg1"/>
                </a:solidFill>
              </a:defRPr>
            </a:lvl1pPr>
          </a:lstStyle>
          <a:p>
            <a:r>
              <a:rPr lang="da-DK"/>
              <a:t>Indsæt et billede</a:t>
            </a:r>
          </a:p>
          <a:p>
            <a:endParaRPr lang="da-DK"/>
          </a:p>
          <a:p>
            <a:endParaRPr lang="da-DK"/>
          </a:p>
          <a:p>
            <a:endParaRPr lang="da-DK"/>
          </a:p>
        </p:txBody>
      </p:sp>
      <p:sp>
        <p:nvSpPr>
          <p:cNvPr id="4" name="Title 1">
            <a:extLst>
              <a:ext uri="{FF2B5EF4-FFF2-40B4-BE49-F238E27FC236}">
                <a16:creationId xmlns:a16="http://schemas.microsoft.com/office/drawing/2014/main" id="{C4F286EE-E691-EF89-2768-6A7D30AA3742}"/>
              </a:ext>
            </a:extLst>
          </p:cNvPr>
          <p:cNvSpPr>
            <a:spLocks noGrp="1"/>
          </p:cNvSpPr>
          <p:nvPr>
            <p:ph type="title" hasCustomPrompt="1"/>
          </p:nvPr>
        </p:nvSpPr>
        <p:spPr>
          <a:xfrm>
            <a:off x="664536" y="1889633"/>
            <a:ext cx="7397334" cy="682117"/>
          </a:xfrm>
          <a:prstGeom prst="rect">
            <a:avLst/>
          </a:prstGeom>
        </p:spPr>
        <p:txBody>
          <a:bodyPr vert="horz" lIns="0">
            <a:noAutofit/>
          </a:bodyPr>
          <a:lstStyle>
            <a:lvl1pPr>
              <a:defRPr sz="4400">
                <a:solidFill>
                  <a:schemeClr val="bg1"/>
                </a:solidFill>
              </a:defRPr>
            </a:lvl1pPr>
          </a:lstStyle>
          <a:p>
            <a:r>
              <a:rPr lang="da-DK" noProof="0"/>
              <a:t>Divider 2</a:t>
            </a:r>
          </a:p>
        </p:txBody>
      </p:sp>
    </p:spTree>
    <p:extLst>
      <p:ext uri="{BB962C8B-B14F-4D97-AF65-F5344CB8AC3E}">
        <p14:creationId xmlns:p14="http://schemas.microsoft.com/office/powerpoint/2010/main" val="260404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4"/>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6529CDF-E79A-7619-4C6C-0EAF2F976EB7}"/>
              </a:ext>
            </a:extLst>
          </p:cNvPr>
          <p:cNvGraphicFramePr>
            <a:graphicFrameLocks noChangeAspect="1"/>
          </p:cNvGraphicFramePr>
          <p:nvPr>
            <p:custDataLst>
              <p:tags r:id="rId1"/>
            </p:custDataLst>
            <p:extLst>
              <p:ext uri="{D42A27DB-BD31-4B8C-83A1-F6EECF244321}">
                <p14:modId xmlns:p14="http://schemas.microsoft.com/office/powerpoint/2010/main" val="1178955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7" name="think-cell data - do not delete" hidden="1">
                        <a:extLst>
                          <a:ext uri="{FF2B5EF4-FFF2-40B4-BE49-F238E27FC236}">
                            <a16:creationId xmlns:a16="http://schemas.microsoft.com/office/drawing/2014/main" id="{46529CDF-E79A-7619-4C6C-0EAF2F976EB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kstfelt 1">
            <a:extLst>
              <a:ext uri="{FF2B5EF4-FFF2-40B4-BE49-F238E27FC236}">
                <a16:creationId xmlns:a16="http://schemas.microsoft.com/office/drawing/2014/main" id="{8878265A-8903-9BE6-30B7-04EF1E7A466B}"/>
              </a:ext>
            </a:extLst>
          </p:cNvPr>
          <p:cNvSpPr txBox="1"/>
          <p:nvPr/>
        </p:nvSpPr>
        <p:spPr>
          <a:xfrm>
            <a:off x="3568192" y="707136"/>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graphicFrame>
        <p:nvGraphicFramePr>
          <p:cNvPr id="3" name="think-cell data - do not delete" hidden="1">
            <a:extLst>
              <a:ext uri="{FF2B5EF4-FFF2-40B4-BE49-F238E27FC236}">
                <a16:creationId xmlns:a16="http://schemas.microsoft.com/office/drawing/2014/main" id="{AEE37E39-65A7-11FB-52B3-8335913D654E}"/>
              </a:ext>
            </a:extLst>
          </p:cNvPr>
          <p:cNvGraphicFramePr>
            <a:graphicFrameLocks noChangeAspect="1"/>
          </p:cNvGraphicFramePr>
          <p:nvPr userDrawn="1">
            <p:custDataLst>
              <p:tags r:id="rId2"/>
            </p:custDataLst>
            <p:extLst>
              <p:ext uri="{D42A27DB-BD31-4B8C-83A1-F6EECF244321}">
                <p14:modId xmlns:p14="http://schemas.microsoft.com/office/powerpoint/2010/main" val="1178955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3" name="think-cell data - do not delete" hidden="1">
                        <a:extLst>
                          <a:ext uri="{FF2B5EF4-FFF2-40B4-BE49-F238E27FC236}">
                            <a16:creationId xmlns:a16="http://schemas.microsoft.com/office/drawing/2014/main" id="{AEE37E39-65A7-11FB-52B3-8335913D65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kstfelt 5">
            <a:extLst>
              <a:ext uri="{FF2B5EF4-FFF2-40B4-BE49-F238E27FC236}">
                <a16:creationId xmlns:a16="http://schemas.microsoft.com/office/drawing/2014/main" id="{A531736A-0CE3-A503-66BA-F54A5C831D75}"/>
              </a:ext>
            </a:extLst>
          </p:cNvPr>
          <p:cNvSpPr txBox="1"/>
          <p:nvPr userDrawn="1"/>
        </p:nvSpPr>
        <p:spPr>
          <a:xfrm>
            <a:off x="3568192" y="707136"/>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pic>
        <p:nvPicPr>
          <p:cNvPr id="9" name="Grafik 8">
            <a:extLst>
              <a:ext uri="{FF2B5EF4-FFF2-40B4-BE49-F238E27FC236}">
                <a16:creationId xmlns:a16="http://schemas.microsoft.com/office/drawing/2014/main" id="{A54F74A0-2FA9-4410-B743-C67C73C13C7C}"/>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8551362" y="111254"/>
            <a:ext cx="397898" cy="399523"/>
          </a:xfrm>
          <a:prstGeom prst="rect">
            <a:avLst/>
          </a:prstGeom>
        </p:spPr>
      </p:pic>
      <p:sp>
        <p:nvSpPr>
          <p:cNvPr id="5" name="Pladsholder til billede 30">
            <a:extLst>
              <a:ext uri="{FF2B5EF4-FFF2-40B4-BE49-F238E27FC236}">
                <a16:creationId xmlns:a16="http://schemas.microsoft.com/office/drawing/2014/main" id="{F3AE4995-CF16-7DDE-28E2-5669DE8543FF}"/>
              </a:ext>
            </a:extLst>
          </p:cNvPr>
          <p:cNvSpPr>
            <a:spLocks noGrp="1"/>
          </p:cNvSpPr>
          <p:nvPr>
            <p:ph type="pic" sz="quarter" idx="18" hasCustomPrompt="1"/>
          </p:nvPr>
        </p:nvSpPr>
        <p:spPr>
          <a:xfrm>
            <a:off x="0" y="-7095"/>
            <a:ext cx="7832362" cy="5157689"/>
          </a:xfrm>
          <a:custGeom>
            <a:avLst/>
            <a:gdLst>
              <a:gd name="connsiteX0" fmla="*/ 0 w 7832362"/>
              <a:gd name="connsiteY0" fmla="*/ 0 h 5157689"/>
              <a:gd name="connsiteX1" fmla="*/ 6962612 w 7832362"/>
              <a:gd name="connsiteY1" fmla="*/ 0 h 5157689"/>
              <a:gd name="connsiteX2" fmla="*/ 7706662 w 7832362"/>
              <a:gd name="connsiteY2" fmla="*/ 1472248 h 5157689"/>
              <a:gd name="connsiteX3" fmla="*/ 7663634 w 7832362"/>
              <a:gd name="connsiteY3" fmla="*/ 2433974 h 5157689"/>
              <a:gd name="connsiteX4" fmla="*/ 6722872 w 7832362"/>
              <a:gd name="connsiteY4" fmla="*/ 4286891 h 5157689"/>
              <a:gd name="connsiteX5" fmla="*/ 6722776 w 7832362"/>
              <a:gd name="connsiteY5" fmla="*/ 4287082 h 5157689"/>
              <a:gd name="connsiteX6" fmla="*/ 6722107 w 7832362"/>
              <a:gd name="connsiteY6" fmla="*/ 4288419 h 5157689"/>
              <a:gd name="connsiteX7" fmla="*/ 6279641 w 7832362"/>
              <a:gd name="connsiteY7" fmla="*/ 5157689 h 5157689"/>
              <a:gd name="connsiteX8" fmla="*/ 0 w 7832362"/>
              <a:gd name="connsiteY8" fmla="*/ 5157689 h 515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2362" h="5157689">
                <a:moveTo>
                  <a:pt x="0" y="0"/>
                </a:moveTo>
                <a:lnTo>
                  <a:pt x="6962612" y="0"/>
                </a:lnTo>
                <a:cubicBezTo>
                  <a:pt x="7211328" y="490368"/>
                  <a:pt x="7459377" y="981116"/>
                  <a:pt x="7706662" y="1472248"/>
                </a:cubicBezTo>
                <a:cubicBezTo>
                  <a:pt x="7898597" y="1852057"/>
                  <a:pt x="7860010" y="2040840"/>
                  <a:pt x="7663634" y="2433974"/>
                </a:cubicBezTo>
                <a:cubicBezTo>
                  <a:pt x="7534451" y="2692673"/>
                  <a:pt x="7189743" y="3369816"/>
                  <a:pt x="6722872" y="4286891"/>
                </a:cubicBezTo>
                <a:lnTo>
                  <a:pt x="6722776" y="4287082"/>
                </a:lnTo>
                <a:lnTo>
                  <a:pt x="6722107" y="4288419"/>
                </a:lnTo>
                <a:cubicBezTo>
                  <a:pt x="6584425" y="4558866"/>
                  <a:pt x="6436140" y="4850135"/>
                  <a:pt x="6279641" y="5157689"/>
                </a:cubicBezTo>
                <a:lnTo>
                  <a:pt x="0" y="5157689"/>
                </a:lnTo>
                <a:close/>
              </a:path>
            </a:pathLst>
          </a:custGeom>
          <a:solidFill>
            <a:schemeClr val="tx2"/>
          </a:solidFill>
        </p:spPr>
        <p:txBody>
          <a:bodyPr wrap="square" anchor="ctr" anchorCtr="1">
            <a:noAutofit/>
          </a:bodyPr>
          <a:lstStyle>
            <a:lvl1pPr marL="0" indent="0" algn="ctr">
              <a:buNone/>
              <a:defRPr>
                <a:solidFill>
                  <a:schemeClr val="bg1"/>
                </a:solidFill>
              </a:defRPr>
            </a:lvl1pPr>
          </a:lstStyle>
          <a:p>
            <a:r>
              <a:rPr lang="da-DK"/>
              <a:t>Indsæt et billede</a:t>
            </a:r>
          </a:p>
          <a:p>
            <a:endParaRPr lang="da-DK"/>
          </a:p>
          <a:p>
            <a:endParaRPr lang="da-DK"/>
          </a:p>
          <a:p>
            <a:endParaRPr lang="da-DK"/>
          </a:p>
        </p:txBody>
      </p:sp>
      <p:sp>
        <p:nvSpPr>
          <p:cNvPr id="4" name="Title 1">
            <a:extLst>
              <a:ext uri="{FF2B5EF4-FFF2-40B4-BE49-F238E27FC236}">
                <a16:creationId xmlns:a16="http://schemas.microsoft.com/office/drawing/2014/main" id="{C4F286EE-E691-EF89-2768-6A7D30AA3742}"/>
              </a:ext>
            </a:extLst>
          </p:cNvPr>
          <p:cNvSpPr>
            <a:spLocks noGrp="1"/>
          </p:cNvSpPr>
          <p:nvPr>
            <p:ph type="title" hasCustomPrompt="1"/>
          </p:nvPr>
        </p:nvSpPr>
        <p:spPr>
          <a:xfrm>
            <a:off x="664536" y="1889633"/>
            <a:ext cx="7397334" cy="682117"/>
          </a:xfrm>
          <a:prstGeom prst="rect">
            <a:avLst/>
          </a:prstGeom>
        </p:spPr>
        <p:txBody>
          <a:bodyPr vert="horz" lIns="0">
            <a:noAutofit/>
          </a:bodyPr>
          <a:lstStyle>
            <a:lvl1pPr>
              <a:defRPr sz="4400">
                <a:solidFill>
                  <a:schemeClr val="bg1"/>
                </a:solidFill>
              </a:defRPr>
            </a:lvl1pPr>
          </a:lstStyle>
          <a:p>
            <a:r>
              <a:rPr lang="da-DK" noProof="0"/>
              <a:t>Divider 3</a:t>
            </a:r>
          </a:p>
        </p:txBody>
      </p:sp>
    </p:spTree>
    <p:extLst>
      <p:ext uri="{BB962C8B-B14F-4D97-AF65-F5344CB8AC3E}">
        <p14:creationId xmlns:p14="http://schemas.microsoft.com/office/powerpoint/2010/main" val="241785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tx2"/>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6529CDF-E79A-7619-4C6C-0EAF2F976EB7}"/>
              </a:ext>
            </a:extLst>
          </p:cNvPr>
          <p:cNvGraphicFramePr>
            <a:graphicFrameLocks noChangeAspect="1"/>
          </p:cNvGraphicFramePr>
          <p:nvPr>
            <p:custDataLst>
              <p:tags r:id="rId1"/>
            </p:custDataLst>
            <p:extLst>
              <p:ext uri="{D42A27DB-BD31-4B8C-83A1-F6EECF244321}">
                <p14:modId xmlns:p14="http://schemas.microsoft.com/office/powerpoint/2010/main" val="1178955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7" name="think-cell data - do not delete" hidden="1">
                        <a:extLst>
                          <a:ext uri="{FF2B5EF4-FFF2-40B4-BE49-F238E27FC236}">
                            <a16:creationId xmlns:a16="http://schemas.microsoft.com/office/drawing/2014/main" id="{46529CDF-E79A-7619-4C6C-0EAF2F976EB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kstfelt 1">
            <a:extLst>
              <a:ext uri="{FF2B5EF4-FFF2-40B4-BE49-F238E27FC236}">
                <a16:creationId xmlns:a16="http://schemas.microsoft.com/office/drawing/2014/main" id="{8878265A-8903-9BE6-30B7-04EF1E7A466B}"/>
              </a:ext>
            </a:extLst>
          </p:cNvPr>
          <p:cNvSpPr txBox="1"/>
          <p:nvPr/>
        </p:nvSpPr>
        <p:spPr>
          <a:xfrm>
            <a:off x="3568192" y="707136"/>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graphicFrame>
        <p:nvGraphicFramePr>
          <p:cNvPr id="3" name="think-cell data - do not delete" hidden="1">
            <a:extLst>
              <a:ext uri="{FF2B5EF4-FFF2-40B4-BE49-F238E27FC236}">
                <a16:creationId xmlns:a16="http://schemas.microsoft.com/office/drawing/2014/main" id="{AEE37E39-65A7-11FB-52B3-8335913D654E}"/>
              </a:ext>
            </a:extLst>
          </p:cNvPr>
          <p:cNvGraphicFramePr>
            <a:graphicFrameLocks noChangeAspect="1"/>
          </p:cNvGraphicFramePr>
          <p:nvPr userDrawn="1">
            <p:custDataLst>
              <p:tags r:id="rId2"/>
            </p:custDataLst>
            <p:extLst>
              <p:ext uri="{D42A27DB-BD31-4B8C-83A1-F6EECF244321}">
                <p14:modId xmlns:p14="http://schemas.microsoft.com/office/powerpoint/2010/main" val="1178955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3" name="think-cell data - do not delete" hidden="1">
                        <a:extLst>
                          <a:ext uri="{FF2B5EF4-FFF2-40B4-BE49-F238E27FC236}">
                            <a16:creationId xmlns:a16="http://schemas.microsoft.com/office/drawing/2014/main" id="{AEE37E39-65A7-11FB-52B3-8335913D65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kstfelt 5">
            <a:extLst>
              <a:ext uri="{FF2B5EF4-FFF2-40B4-BE49-F238E27FC236}">
                <a16:creationId xmlns:a16="http://schemas.microsoft.com/office/drawing/2014/main" id="{A531736A-0CE3-A503-66BA-F54A5C831D75}"/>
              </a:ext>
            </a:extLst>
          </p:cNvPr>
          <p:cNvSpPr txBox="1"/>
          <p:nvPr userDrawn="1"/>
        </p:nvSpPr>
        <p:spPr>
          <a:xfrm>
            <a:off x="3568192" y="707136"/>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pic>
        <p:nvPicPr>
          <p:cNvPr id="9" name="Grafik 8">
            <a:extLst>
              <a:ext uri="{FF2B5EF4-FFF2-40B4-BE49-F238E27FC236}">
                <a16:creationId xmlns:a16="http://schemas.microsoft.com/office/drawing/2014/main" id="{A54F74A0-2FA9-4410-B743-C67C73C13C7C}"/>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8551362" y="111254"/>
            <a:ext cx="397898" cy="399523"/>
          </a:xfrm>
          <a:prstGeom prst="rect">
            <a:avLst/>
          </a:prstGeom>
        </p:spPr>
      </p:pic>
      <p:sp>
        <p:nvSpPr>
          <p:cNvPr id="5" name="Pladsholder til billede 30">
            <a:extLst>
              <a:ext uri="{FF2B5EF4-FFF2-40B4-BE49-F238E27FC236}">
                <a16:creationId xmlns:a16="http://schemas.microsoft.com/office/drawing/2014/main" id="{F3AE4995-CF16-7DDE-28E2-5669DE8543FF}"/>
              </a:ext>
            </a:extLst>
          </p:cNvPr>
          <p:cNvSpPr>
            <a:spLocks noGrp="1"/>
          </p:cNvSpPr>
          <p:nvPr>
            <p:ph type="pic" sz="quarter" idx="18" hasCustomPrompt="1"/>
          </p:nvPr>
        </p:nvSpPr>
        <p:spPr>
          <a:xfrm>
            <a:off x="0" y="6215"/>
            <a:ext cx="7832362" cy="5157689"/>
          </a:xfrm>
          <a:custGeom>
            <a:avLst/>
            <a:gdLst>
              <a:gd name="connsiteX0" fmla="*/ 0 w 7832362"/>
              <a:gd name="connsiteY0" fmla="*/ 0 h 5157689"/>
              <a:gd name="connsiteX1" fmla="*/ 6962612 w 7832362"/>
              <a:gd name="connsiteY1" fmla="*/ 0 h 5157689"/>
              <a:gd name="connsiteX2" fmla="*/ 7706662 w 7832362"/>
              <a:gd name="connsiteY2" fmla="*/ 1472248 h 5157689"/>
              <a:gd name="connsiteX3" fmla="*/ 7663634 w 7832362"/>
              <a:gd name="connsiteY3" fmla="*/ 2433974 h 5157689"/>
              <a:gd name="connsiteX4" fmla="*/ 6722872 w 7832362"/>
              <a:gd name="connsiteY4" fmla="*/ 4286891 h 5157689"/>
              <a:gd name="connsiteX5" fmla="*/ 6722776 w 7832362"/>
              <a:gd name="connsiteY5" fmla="*/ 4287082 h 5157689"/>
              <a:gd name="connsiteX6" fmla="*/ 6722107 w 7832362"/>
              <a:gd name="connsiteY6" fmla="*/ 4288419 h 5157689"/>
              <a:gd name="connsiteX7" fmla="*/ 6279641 w 7832362"/>
              <a:gd name="connsiteY7" fmla="*/ 5157689 h 5157689"/>
              <a:gd name="connsiteX8" fmla="*/ 0 w 7832362"/>
              <a:gd name="connsiteY8" fmla="*/ 5157689 h 515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2362" h="5157689">
                <a:moveTo>
                  <a:pt x="0" y="0"/>
                </a:moveTo>
                <a:lnTo>
                  <a:pt x="6962612" y="0"/>
                </a:lnTo>
                <a:cubicBezTo>
                  <a:pt x="7211328" y="490368"/>
                  <a:pt x="7459377" y="981116"/>
                  <a:pt x="7706662" y="1472248"/>
                </a:cubicBezTo>
                <a:cubicBezTo>
                  <a:pt x="7898597" y="1852057"/>
                  <a:pt x="7860010" y="2040840"/>
                  <a:pt x="7663634" y="2433974"/>
                </a:cubicBezTo>
                <a:cubicBezTo>
                  <a:pt x="7534451" y="2692673"/>
                  <a:pt x="7189743" y="3369816"/>
                  <a:pt x="6722872" y="4286891"/>
                </a:cubicBezTo>
                <a:lnTo>
                  <a:pt x="6722776" y="4287082"/>
                </a:lnTo>
                <a:lnTo>
                  <a:pt x="6722107" y="4288419"/>
                </a:lnTo>
                <a:cubicBezTo>
                  <a:pt x="6584425" y="4558866"/>
                  <a:pt x="6436140" y="4850135"/>
                  <a:pt x="6279641" y="5157689"/>
                </a:cubicBezTo>
                <a:lnTo>
                  <a:pt x="0" y="5157689"/>
                </a:lnTo>
                <a:close/>
              </a:path>
            </a:pathLst>
          </a:custGeom>
          <a:blipFill dpi="0" rotWithShape="1">
            <a:blip r:embed="rId8" cstate="screen">
              <a:extLst>
                <a:ext uri="{28A0092B-C50C-407E-A947-70E740481C1C}">
                  <a14:useLocalDpi xmlns:a14="http://schemas.microsoft.com/office/drawing/2010/main"/>
                </a:ext>
              </a:extLst>
            </a:blip>
            <a:srcRect/>
            <a:stretch>
              <a:fillRect/>
            </a:stretch>
          </a:blipFill>
        </p:spPr>
        <p:txBody>
          <a:bodyPr wrap="square" anchor="ctr" anchorCtr="1">
            <a:noAutofit/>
          </a:bodyPr>
          <a:lstStyle>
            <a:lvl1pPr marL="0" indent="0" algn="ctr">
              <a:buNone/>
              <a:defRPr>
                <a:solidFill>
                  <a:schemeClr val="bg1"/>
                </a:solidFill>
              </a:defRPr>
            </a:lvl1pPr>
          </a:lstStyle>
          <a:p>
            <a:r>
              <a:rPr lang="da-DK"/>
              <a:t>Indsæt et billede</a:t>
            </a:r>
          </a:p>
          <a:p>
            <a:endParaRPr lang="da-DK"/>
          </a:p>
          <a:p>
            <a:endParaRPr lang="da-DK"/>
          </a:p>
          <a:p>
            <a:endParaRPr lang="da-DK"/>
          </a:p>
        </p:txBody>
      </p:sp>
      <p:sp>
        <p:nvSpPr>
          <p:cNvPr id="4" name="Title 1">
            <a:extLst>
              <a:ext uri="{FF2B5EF4-FFF2-40B4-BE49-F238E27FC236}">
                <a16:creationId xmlns:a16="http://schemas.microsoft.com/office/drawing/2014/main" id="{C4F286EE-E691-EF89-2768-6A7D30AA3742}"/>
              </a:ext>
            </a:extLst>
          </p:cNvPr>
          <p:cNvSpPr>
            <a:spLocks noGrp="1"/>
          </p:cNvSpPr>
          <p:nvPr>
            <p:ph type="title" hasCustomPrompt="1"/>
          </p:nvPr>
        </p:nvSpPr>
        <p:spPr>
          <a:xfrm>
            <a:off x="664536" y="1889633"/>
            <a:ext cx="7397334" cy="682117"/>
          </a:xfrm>
          <a:prstGeom prst="rect">
            <a:avLst/>
          </a:prstGeom>
        </p:spPr>
        <p:txBody>
          <a:bodyPr vert="horz" lIns="0">
            <a:noAutofit/>
          </a:bodyPr>
          <a:lstStyle>
            <a:lvl1pPr>
              <a:defRPr sz="4400">
                <a:solidFill>
                  <a:schemeClr val="bg1"/>
                </a:solidFill>
              </a:defRPr>
            </a:lvl1pPr>
          </a:lstStyle>
          <a:p>
            <a:r>
              <a:rPr lang="da-DK" noProof="0"/>
              <a:t>Divider 4</a:t>
            </a:r>
          </a:p>
        </p:txBody>
      </p:sp>
    </p:spTree>
    <p:extLst>
      <p:ext uri="{BB962C8B-B14F-4D97-AF65-F5344CB8AC3E}">
        <p14:creationId xmlns:p14="http://schemas.microsoft.com/office/powerpoint/2010/main" val="2495199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5">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B250D98-216A-A668-A54C-1F59CC9FB7B0}"/>
              </a:ext>
            </a:extLst>
          </p:cNvPr>
          <p:cNvGraphicFramePr>
            <a:graphicFrameLocks noChangeAspect="1"/>
          </p:cNvGraphicFramePr>
          <p:nvPr>
            <p:custDataLst>
              <p:tags r:id="rId1"/>
            </p:custDataLst>
            <p:extLst>
              <p:ext uri="{D42A27DB-BD31-4B8C-83A1-F6EECF244321}">
                <p14:modId xmlns:p14="http://schemas.microsoft.com/office/powerpoint/2010/main" val="2326982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31" imgH="232" progId="TCLayout.ActiveDocument.1">
                  <p:embed/>
                </p:oleObj>
              </mc:Choice>
              <mc:Fallback>
                <p:oleObj name="think-cell Slide" r:id="rId5" imgW="231" imgH="232" progId="TCLayout.ActiveDocument.1">
                  <p:embed/>
                  <p:pic>
                    <p:nvPicPr>
                      <p:cNvPr id="6" name="think-cell data - do not delete" hidden="1">
                        <a:extLst>
                          <a:ext uri="{FF2B5EF4-FFF2-40B4-BE49-F238E27FC236}">
                            <a16:creationId xmlns:a16="http://schemas.microsoft.com/office/drawing/2014/main" id="{FB250D98-216A-A668-A54C-1F59CC9FB7B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2F064EF9-52BB-40E4-382F-34F2B2310AAF}"/>
              </a:ext>
            </a:extLst>
          </p:cNvPr>
          <p:cNvSpPr>
            <a:spLocks noGrp="1"/>
          </p:cNvSpPr>
          <p:nvPr>
            <p:ph type="title" hasCustomPrompt="1"/>
          </p:nvPr>
        </p:nvSpPr>
        <p:spPr>
          <a:xfrm>
            <a:off x="664535" y="1889633"/>
            <a:ext cx="7435209" cy="682117"/>
          </a:xfrm>
          <a:prstGeom prst="rect">
            <a:avLst/>
          </a:prstGeom>
        </p:spPr>
        <p:txBody>
          <a:bodyPr vert="horz" lIns="0">
            <a:noAutofit/>
          </a:bodyPr>
          <a:lstStyle>
            <a:lvl1pPr>
              <a:defRPr sz="4400">
                <a:solidFill>
                  <a:schemeClr val="bg1"/>
                </a:solidFill>
              </a:defRPr>
            </a:lvl1pPr>
          </a:lstStyle>
          <a:p>
            <a:r>
              <a:rPr lang="da-DK" noProof="0"/>
              <a:t>Divider 5</a:t>
            </a:r>
          </a:p>
        </p:txBody>
      </p:sp>
      <p:sp>
        <p:nvSpPr>
          <p:cNvPr id="9" name="Tekstfelt 8">
            <a:extLst>
              <a:ext uri="{FF2B5EF4-FFF2-40B4-BE49-F238E27FC236}">
                <a16:creationId xmlns:a16="http://schemas.microsoft.com/office/drawing/2014/main" id="{1059839A-FAB0-1A60-2B23-5B335FA39376}"/>
              </a:ext>
            </a:extLst>
          </p:cNvPr>
          <p:cNvSpPr txBox="1"/>
          <p:nvPr/>
        </p:nvSpPr>
        <p:spPr>
          <a:xfrm>
            <a:off x="6629400" y="1446028"/>
            <a:ext cx="0" cy="0"/>
          </a:xfrm>
          <a:prstGeom prst="rect">
            <a:avLst/>
          </a:prstGeom>
          <a:noFill/>
        </p:spPr>
        <p:txBody>
          <a:bodyPr wrap="none" lIns="0" tIns="0" rIns="0" bIns="90000" rtlCol="0">
            <a:noAutofit/>
          </a:bodyPr>
          <a:lstStyle/>
          <a:p>
            <a:pPr algn="l">
              <a:lnSpc>
                <a:spcPct val="120000"/>
              </a:lnSpc>
              <a:spcBef>
                <a:spcPts val="750"/>
              </a:spcBef>
            </a:pPr>
            <a:endParaRPr lang="da-DK" sz="1200">
              <a:solidFill>
                <a:srgbClr val="22323F"/>
              </a:solidFill>
            </a:endParaRPr>
          </a:p>
        </p:txBody>
      </p:sp>
      <p:sp>
        <p:nvSpPr>
          <p:cNvPr id="7" name="Tekstfelt 6">
            <a:extLst>
              <a:ext uri="{FF2B5EF4-FFF2-40B4-BE49-F238E27FC236}">
                <a16:creationId xmlns:a16="http://schemas.microsoft.com/office/drawing/2014/main" id="{20F82123-229A-8DAF-3236-C4468EC0CD6C}"/>
              </a:ext>
            </a:extLst>
          </p:cNvPr>
          <p:cNvSpPr txBox="1"/>
          <p:nvPr/>
        </p:nvSpPr>
        <p:spPr>
          <a:xfrm>
            <a:off x="8088923" y="1011792"/>
            <a:ext cx="0" cy="0"/>
          </a:xfrm>
          <a:prstGeom prst="rect">
            <a:avLst/>
          </a:prstGeom>
          <a:noFill/>
        </p:spPr>
        <p:txBody>
          <a:bodyPr wrap="none" lIns="0" tIns="0" rIns="0" bIns="90000" rtlCol="0">
            <a:noAutofit/>
          </a:bodyPr>
          <a:lstStyle/>
          <a:p>
            <a:pPr algn="l">
              <a:lnSpc>
                <a:spcPct val="120000"/>
              </a:lnSpc>
              <a:spcBef>
                <a:spcPts val="750"/>
              </a:spcBef>
            </a:pPr>
            <a:endParaRPr lang="da-DK" sz="1200">
              <a:solidFill>
                <a:srgbClr val="22323F"/>
              </a:solidFill>
            </a:endParaRPr>
          </a:p>
        </p:txBody>
      </p:sp>
      <p:graphicFrame>
        <p:nvGraphicFramePr>
          <p:cNvPr id="3" name="think-cell data - do not delete" hidden="1">
            <a:extLst>
              <a:ext uri="{FF2B5EF4-FFF2-40B4-BE49-F238E27FC236}">
                <a16:creationId xmlns:a16="http://schemas.microsoft.com/office/drawing/2014/main" id="{84977194-7760-9399-58D4-B173EA24DC29}"/>
              </a:ext>
            </a:extLst>
          </p:cNvPr>
          <p:cNvGraphicFramePr>
            <a:graphicFrameLocks noChangeAspect="1"/>
          </p:cNvGraphicFramePr>
          <p:nvPr userDrawn="1">
            <p:custDataLst>
              <p:tags r:id="rId2"/>
            </p:custDataLst>
            <p:extLst>
              <p:ext uri="{D42A27DB-BD31-4B8C-83A1-F6EECF244321}">
                <p14:modId xmlns:p14="http://schemas.microsoft.com/office/powerpoint/2010/main" val="2326982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31" imgH="232" progId="TCLayout.ActiveDocument.1">
                  <p:embed/>
                </p:oleObj>
              </mc:Choice>
              <mc:Fallback>
                <p:oleObj name="think-cell Slide" r:id="rId5" imgW="231" imgH="232" progId="TCLayout.ActiveDocument.1">
                  <p:embed/>
                  <p:pic>
                    <p:nvPicPr>
                      <p:cNvPr id="3" name="think-cell data - do not delete" hidden="1">
                        <a:extLst>
                          <a:ext uri="{FF2B5EF4-FFF2-40B4-BE49-F238E27FC236}">
                            <a16:creationId xmlns:a16="http://schemas.microsoft.com/office/drawing/2014/main" id="{84977194-7760-9399-58D4-B173EA24DC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4" name="Tekstfelt 63">
            <a:extLst>
              <a:ext uri="{FF2B5EF4-FFF2-40B4-BE49-F238E27FC236}">
                <a16:creationId xmlns:a16="http://schemas.microsoft.com/office/drawing/2014/main" id="{7624F944-949E-CFFD-294C-987504805B7E}"/>
              </a:ext>
            </a:extLst>
          </p:cNvPr>
          <p:cNvSpPr txBox="1"/>
          <p:nvPr userDrawn="1"/>
        </p:nvSpPr>
        <p:spPr>
          <a:xfrm>
            <a:off x="6629400" y="1446028"/>
            <a:ext cx="0" cy="0"/>
          </a:xfrm>
          <a:prstGeom prst="rect">
            <a:avLst/>
          </a:prstGeom>
          <a:noFill/>
        </p:spPr>
        <p:txBody>
          <a:bodyPr wrap="none" lIns="0" tIns="0" rIns="0" bIns="90000" rtlCol="0">
            <a:noAutofit/>
          </a:bodyPr>
          <a:lstStyle/>
          <a:p>
            <a:pPr algn="l">
              <a:lnSpc>
                <a:spcPct val="120000"/>
              </a:lnSpc>
              <a:spcBef>
                <a:spcPts val="750"/>
              </a:spcBef>
            </a:pPr>
            <a:endParaRPr lang="da-DK" sz="1200">
              <a:solidFill>
                <a:srgbClr val="22323F"/>
              </a:solidFill>
            </a:endParaRPr>
          </a:p>
        </p:txBody>
      </p:sp>
      <p:sp>
        <p:nvSpPr>
          <p:cNvPr id="65" name="Tekstfelt 64">
            <a:extLst>
              <a:ext uri="{FF2B5EF4-FFF2-40B4-BE49-F238E27FC236}">
                <a16:creationId xmlns:a16="http://schemas.microsoft.com/office/drawing/2014/main" id="{E2DA9CEA-5955-86DD-842A-B846435D8188}"/>
              </a:ext>
            </a:extLst>
          </p:cNvPr>
          <p:cNvSpPr txBox="1"/>
          <p:nvPr userDrawn="1"/>
        </p:nvSpPr>
        <p:spPr>
          <a:xfrm>
            <a:off x="8088923" y="1011792"/>
            <a:ext cx="0" cy="0"/>
          </a:xfrm>
          <a:prstGeom prst="rect">
            <a:avLst/>
          </a:prstGeom>
          <a:noFill/>
        </p:spPr>
        <p:txBody>
          <a:bodyPr wrap="none" lIns="0" tIns="0" rIns="0" bIns="90000" rtlCol="0">
            <a:noAutofit/>
          </a:bodyPr>
          <a:lstStyle/>
          <a:p>
            <a:pPr algn="l">
              <a:lnSpc>
                <a:spcPct val="120000"/>
              </a:lnSpc>
              <a:spcBef>
                <a:spcPts val="750"/>
              </a:spcBef>
            </a:pPr>
            <a:endParaRPr lang="da-DK" sz="1200">
              <a:solidFill>
                <a:srgbClr val="22323F"/>
              </a:solidFill>
            </a:endParaRPr>
          </a:p>
        </p:txBody>
      </p:sp>
      <p:pic>
        <p:nvPicPr>
          <p:cNvPr id="123" name="Grafik 122">
            <a:extLst>
              <a:ext uri="{FF2B5EF4-FFF2-40B4-BE49-F238E27FC236}">
                <a16:creationId xmlns:a16="http://schemas.microsoft.com/office/drawing/2014/main" id="{91914931-AE14-6919-A97E-63F9CA09991F}"/>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8551362" y="111254"/>
            <a:ext cx="397898" cy="399523"/>
          </a:xfrm>
          <a:prstGeom prst="rect">
            <a:avLst/>
          </a:prstGeom>
        </p:spPr>
      </p:pic>
    </p:spTree>
    <p:extLst>
      <p:ext uri="{BB962C8B-B14F-4D97-AF65-F5344CB8AC3E}">
        <p14:creationId xmlns:p14="http://schemas.microsoft.com/office/powerpoint/2010/main" val="193813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 Text - photo">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F003B20-75F5-6C66-7EAE-158EB5FA8618}"/>
              </a:ext>
            </a:extLst>
          </p:cNvPr>
          <p:cNvGraphicFramePr>
            <a:graphicFrameLocks noChangeAspect="1"/>
          </p:cNvGraphicFramePr>
          <p:nvPr>
            <p:custDataLst>
              <p:tags r:id="rId1"/>
            </p:custDataLst>
            <p:extLst>
              <p:ext uri="{D42A27DB-BD31-4B8C-83A1-F6EECF244321}">
                <p14:modId xmlns:p14="http://schemas.microsoft.com/office/powerpoint/2010/main" val="2886585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9" name="think-cell data - do not delete" hidden="1">
                        <a:extLst>
                          <a:ext uri="{FF2B5EF4-FFF2-40B4-BE49-F238E27FC236}">
                            <a16:creationId xmlns:a16="http://schemas.microsoft.com/office/drawing/2014/main" id="{9F003B20-75F5-6C66-7EAE-158EB5FA861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82663237-7D3E-7DE5-D78A-5D68C2654EE5}"/>
              </a:ext>
            </a:extLst>
          </p:cNvPr>
          <p:cNvSpPr>
            <a:spLocks noGrp="1"/>
          </p:cNvSpPr>
          <p:nvPr>
            <p:ph type="dt" sz="half" idx="10"/>
          </p:nvPr>
        </p:nvSpPr>
        <p:spPr>
          <a:xfrm>
            <a:off x="904875"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4290F5B0-9BE5-F466-24D5-10B7AB8F1C13}"/>
              </a:ext>
            </a:extLst>
          </p:cNvPr>
          <p:cNvSpPr>
            <a:spLocks noGrp="1"/>
          </p:cNvSpPr>
          <p:nvPr>
            <p:ph type="ftr" sz="quarter" idx="11"/>
          </p:nvPr>
        </p:nvSpPr>
        <p:spPr>
          <a:xfrm>
            <a:off x="2743200"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1ED7D59F-28B8-11FE-EA04-03DC47668F08}"/>
              </a:ext>
            </a:extLst>
          </p:cNvPr>
          <p:cNvSpPr>
            <a:spLocks noGrp="1"/>
          </p:cNvSpPr>
          <p:nvPr>
            <p:ph type="sldNum" sz="quarter" idx="12"/>
          </p:nvPr>
        </p:nvSpPr>
        <p:spPr>
          <a:xfrm>
            <a:off x="304800"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sp>
        <p:nvSpPr>
          <p:cNvPr id="6" name="Titel 22">
            <a:extLst>
              <a:ext uri="{FF2B5EF4-FFF2-40B4-BE49-F238E27FC236}">
                <a16:creationId xmlns:a16="http://schemas.microsoft.com/office/drawing/2014/main" id="{F413CFD9-2412-38B9-5E68-5B1097316306}"/>
              </a:ext>
            </a:extLst>
          </p:cNvPr>
          <p:cNvSpPr>
            <a:spLocks noGrp="1"/>
          </p:cNvSpPr>
          <p:nvPr>
            <p:ph type="title" hasCustomPrompt="1"/>
          </p:nvPr>
        </p:nvSpPr>
        <p:spPr>
          <a:xfrm>
            <a:off x="3988579" y="590550"/>
            <a:ext cx="4974909" cy="420456"/>
          </a:xfrm>
          <a:prstGeom prst="rect">
            <a:avLst/>
          </a:prstGeom>
        </p:spPr>
        <p:txBody>
          <a:bodyPr vert="horz" lIns="0" anchor="b" anchorCtr="0">
            <a:noAutofit/>
          </a:bodyPr>
          <a:lstStyle>
            <a:lvl1pPr>
              <a:defRPr/>
            </a:lvl1pPr>
          </a:lstStyle>
          <a:p>
            <a:r>
              <a:rPr lang="da-DK"/>
              <a:t>Overskrift</a:t>
            </a:r>
          </a:p>
        </p:txBody>
      </p:sp>
      <p:sp>
        <p:nvSpPr>
          <p:cNvPr id="7" name="Pladsholder til tekst 15">
            <a:extLst>
              <a:ext uri="{FF2B5EF4-FFF2-40B4-BE49-F238E27FC236}">
                <a16:creationId xmlns:a16="http://schemas.microsoft.com/office/drawing/2014/main" id="{B6D17E2B-CE17-DBD3-F955-542FDB4A7EE1}"/>
              </a:ext>
            </a:extLst>
          </p:cNvPr>
          <p:cNvSpPr>
            <a:spLocks noGrp="1"/>
          </p:cNvSpPr>
          <p:nvPr>
            <p:ph type="body" sz="quarter" idx="14" hasCustomPrompt="1"/>
          </p:nvPr>
        </p:nvSpPr>
        <p:spPr>
          <a:xfrm>
            <a:off x="3988579" y="1009650"/>
            <a:ext cx="4974909" cy="228600"/>
          </a:xfrm>
          <a:prstGeom prst="rect">
            <a:avLst/>
          </a:prstGeom>
        </p:spPr>
        <p:txBody>
          <a:bodyPr lIns="0">
            <a:noAutofit/>
          </a:bodyPr>
          <a:lstStyle>
            <a:lvl1pPr marL="0" indent="0">
              <a:buNone/>
              <a:defRPr sz="1400" b="0" i="0" cap="none" baseline="0">
                <a:solidFill>
                  <a:srgbClr val="0078E1"/>
                </a:solidFill>
                <a:latin typeface="Faktum" panose="020B0003030202060203" pitchFamily="34" charset="0"/>
                <a:cs typeface="Arial" panose="020B0604020202020204" pitchFamily="34" charset="0"/>
              </a:defRPr>
            </a:lvl1pPr>
          </a:lstStyle>
          <a:p>
            <a:pPr lvl="0"/>
            <a:r>
              <a:rPr lang="da-DK" noProof="0"/>
              <a:t>Underrubrik</a:t>
            </a:r>
          </a:p>
        </p:txBody>
      </p:sp>
      <p:sp>
        <p:nvSpPr>
          <p:cNvPr id="8" name="Content Placeholder 3">
            <a:extLst>
              <a:ext uri="{FF2B5EF4-FFF2-40B4-BE49-F238E27FC236}">
                <a16:creationId xmlns:a16="http://schemas.microsoft.com/office/drawing/2014/main" id="{4D604C50-4916-288D-3CDE-D8620D366D7A}"/>
              </a:ext>
            </a:extLst>
          </p:cNvPr>
          <p:cNvSpPr>
            <a:spLocks noGrp="1"/>
          </p:cNvSpPr>
          <p:nvPr>
            <p:ph sz="half" idx="16"/>
          </p:nvPr>
        </p:nvSpPr>
        <p:spPr>
          <a:xfrm>
            <a:off x="3988579" y="1569409"/>
            <a:ext cx="4974909" cy="3061097"/>
          </a:xfrm>
          <a:prstGeom prst="rect">
            <a:avLst/>
          </a:prstGeom>
        </p:spPr>
        <p:txBody>
          <a:bodyPr lIns="0" anchor="t">
            <a:noAutofit/>
            <a:scene3d>
              <a:camera prst="orthographicFront"/>
              <a:lightRig rig="threePt" dir="t"/>
            </a:scene3d>
          </a:bodyPr>
          <a:lstStyle>
            <a:lvl1pPr marL="216000" indent="-180000">
              <a:lnSpc>
                <a:spcPct val="100000"/>
              </a:lnSpc>
              <a:spcBef>
                <a:spcPts val="600"/>
              </a:spcBef>
              <a:spcAft>
                <a:spcPts val="0"/>
              </a:spcAft>
              <a:buClr>
                <a:srgbClr val="22323F"/>
              </a:buClr>
              <a:buSzPct val="100000"/>
              <a:buFont typeface="Arial" panose="020B0604020202020204" pitchFamily="34" charset="0"/>
              <a:buChar char="•"/>
              <a:defRPr>
                <a:solidFill>
                  <a:srgbClr val="22323F"/>
                </a:solidFill>
              </a:defRPr>
            </a:lvl1pPr>
            <a:lvl2pPr marL="504000" indent="-180000">
              <a:spcBef>
                <a:spcPts val="600"/>
              </a:spcBef>
              <a:buClr>
                <a:srgbClr val="22323F"/>
              </a:buClr>
              <a:buFont typeface="Arial" panose="020B0604020202020204" pitchFamily="34" charset="0"/>
              <a:buChar char="•"/>
              <a:defRPr>
                <a:solidFill>
                  <a:srgbClr val="22323F"/>
                </a:solidFill>
              </a:defRPr>
            </a:lvl2pPr>
            <a:lvl3pPr marL="864000" indent="-180000">
              <a:buFont typeface="Arial" panose="020B0604020202020204" pitchFamily="34" charset="0"/>
              <a:buChar char="•"/>
              <a:defRPr sz="1000">
                <a:solidFill>
                  <a:srgbClr val="22323F"/>
                </a:solidFill>
              </a:defRPr>
            </a:lvl3pPr>
            <a:lvl4pPr marL="1224000" indent="-180000">
              <a:defRPr sz="1000">
                <a:solidFill>
                  <a:srgbClr val="22323F"/>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Pladsholder til billede 15">
            <a:extLst>
              <a:ext uri="{FF2B5EF4-FFF2-40B4-BE49-F238E27FC236}">
                <a16:creationId xmlns:a16="http://schemas.microsoft.com/office/drawing/2014/main" id="{F3424460-EFF9-7B06-4E71-3E997C34C1F2}"/>
              </a:ext>
            </a:extLst>
          </p:cNvPr>
          <p:cNvSpPr>
            <a:spLocks noGrp="1"/>
          </p:cNvSpPr>
          <p:nvPr>
            <p:ph type="pic" sz="quarter" idx="17" hasCustomPrompt="1"/>
          </p:nvPr>
        </p:nvSpPr>
        <p:spPr>
          <a:xfrm>
            <a:off x="-906780" y="0"/>
            <a:ext cx="4556760" cy="5143500"/>
          </a:xfrm>
          <a:custGeom>
            <a:avLst/>
            <a:gdLst>
              <a:gd name="connsiteX0" fmla="*/ 0 w 4556760"/>
              <a:gd name="connsiteY0" fmla="*/ 0 h 5143500"/>
              <a:gd name="connsiteX1" fmla="*/ 3689402 w 4556760"/>
              <a:gd name="connsiteY1" fmla="*/ 0 h 5143500"/>
              <a:gd name="connsiteX2" fmla="*/ 4431407 w 4556760"/>
              <a:gd name="connsiteY2" fmla="*/ 1468197 h 5143500"/>
              <a:gd name="connsiteX3" fmla="*/ 4388496 w 4556760"/>
              <a:gd name="connsiteY3" fmla="*/ 2427277 h 5143500"/>
              <a:gd name="connsiteX4" fmla="*/ 3450322 w 4556760"/>
              <a:gd name="connsiteY4" fmla="*/ 4275097 h 5143500"/>
              <a:gd name="connsiteX5" fmla="*/ 3450227 w 4556760"/>
              <a:gd name="connsiteY5" fmla="*/ 4275287 h 5143500"/>
              <a:gd name="connsiteX6" fmla="*/ 3449559 w 4556760"/>
              <a:gd name="connsiteY6" fmla="*/ 4276621 h 5143500"/>
              <a:gd name="connsiteX7" fmla="*/ 3008310 w 4556760"/>
              <a:gd name="connsiteY7" fmla="*/ 5143500 h 5143500"/>
              <a:gd name="connsiteX8" fmla="*/ 0 w 4556760"/>
              <a:gd name="connsiteY8"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6760" h="5143500">
                <a:moveTo>
                  <a:pt x="0" y="0"/>
                </a:moveTo>
                <a:lnTo>
                  <a:pt x="3689402" y="0"/>
                </a:lnTo>
                <a:lnTo>
                  <a:pt x="4431407" y="1468197"/>
                </a:lnTo>
                <a:cubicBezTo>
                  <a:pt x="4622813" y="1846962"/>
                  <a:pt x="4584332" y="2035225"/>
                  <a:pt x="4388496" y="2427277"/>
                </a:cubicBezTo>
                <a:cubicBezTo>
                  <a:pt x="4259669" y="2685265"/>
                  <a:pt x="3915908" y="3360546"/>
                  <a:pt x="3450322" y="4275097"/>
                </a:cubicBezTo>
                <a:lnTo>
                  <a:pt x="3450227" y="4275287"/>
                </a:lnTo>
                <a:lnTo>
                  <a:pt x="3449559" y="4276621"/>
                </a:lnTo>
                <a:cubicBezTo>
                  <a:pt x="3312256" y="4546324"/>
                  <a:pt x="3164378" y="4836792"/>
                  <a:pt x="3008310" y="5143500"/>
                </a:cubicBezTo>
                <a:lnTo>
                  <a:pt x="0" y="5143500"/>
                </a:lnTo>
                <a:close/>
              </a:path>
            </a:pathLst>
          </a:custGeom>
          <a:blipFill>
            <a:blip r:embed="rId6"/>
            <a:stretch>
              <a:fillRect/>
            </a:stretch>
          </a:blipFill>
        </p:spPr>
        <p:txBody>
          <a:bodyPr wrap="square" anchor="ctr" anchorCtr="1">
            <a:noAutofit/>
          </a:bodyPr>
          <a:lstStyle>
            <a:lvl1pPr marL="0" indent="0">
              <a:buNone/>
              <a:defRPr>
                <a:solidFill>
                  <a:schemeClr val="bg1"/>
                </a:solidFill>
              </a:defRPr>
            </a:lvl1pPr>
          </a:lstStyle>
          <a:p>
            <a:r>
              <a:rPr lang="da-DK"/>
              <a:t>Indsæt evt. et andet billede her</a:t>
            </a:r>
          </a:p>
          <a:p>
            <a:endParaRPr lang="da-DK"/>
          </a:p>
          <a:p>
            <a:endParaRPr lang="da-DK"/>
          </a:p>
        </p:txBody>
      </p:sp>
      <p:sp>
        <p:nvSpPr>
          <p:cNvPr id="17" name="Tekstfelt 16">
            <a:extLst>
              <a:ext uri="{FF2B5EF4-FFF2-40B4-BE49-F238E27FC236}">
                <a16:creationId xmlns:a16="http://schemas.microsoft.com/office/drawing/2014/main" id="{5878A219-B7CF-917C-6174-B392692089E1}"/>
              </a:ext>
            </a:extLst>
          </p:cNvPr>
          <p:cNvSpPr txBox="1"/>
          <p:nvPr/>
        </p:nvSpPr>
        <p:spPr>
          <a:xfrm>
            <a:off x="5021705" y="-1289154"/>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graphicFrame>
        <p:nvGraphicFramePr>
          <p:cNvPr id="2" name="think-cell data - do not delete" hidden="1">
            <a:extLst>
              <a:ext uri="{FF2B5EF4-FFF2-40B4-BE49-F238E27FC236}">
                <a16:creationId xmlns:a16="http://schemas.microsoft.com/office/drawing/2014/main" id="{3DD90405-F0E7-EA5E-B4DF-3326D2189D84}"/>
              </a:ext>
            </a:extLst>
          </p:cNvPr>
          <p:cNvGraphicFramePr>
            <a:graphicFrameLocks noChangeAspect="1"/>
          </p:cNvGraphicFramePr>
          <p:nvPr userDrawn="1">
            <p:custDataLst>
              <p:tags r:id="rId2"/>
            </p:custDataLst>
            <p:extLst>
              <p:ext uri="{D42A27DB-BD31-4B8C-83A1-F6EECF244321}">
                <p14:modId xmlns:p14="http://schemas.microsoft.com/office/powerpoint/2010/main" val="2886585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2" name="think-cell data - do not delete" hidden="1">
                        <a:extLst>
                          <a:ext uri="{FF2B5EF4-FFF2-40B4-BE49-F238E27FC236}">
                            <a16:creationId xmlns:a16="http://schemas.microsoft.com/office/drawing/2014/main" id="{3DD90405-F0E7-EA5E-B4DF-3326D2189D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kstfelt 9">
            <a:extLst>
              <a:ext uri="{FF2B5EF4-FFF2-40B4-BE49-F238E27FC236}">
                <a16:creationId xmlns:a16="http://schemas.microsoft.com/office/drawing/2014/main" id="{882EB6D0-1927-CEFF-CFED-D56255CFC1E6}"/>
              </a:ext>
            </a:extLst>
          </p:cNvPr>
          <p:cNvSpPr txBox="1"/>
          <p:nvPr userDrawn="1"/>
        </p:nvSpPr>
        <p:spPr>
          <a:xfrm>
            <a:off x="5021705" y="-1289154"/>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Tree>
    <p:extLst>
      <p:ext uri="{BB962C8B-B14F-4D97-AF65-F5344CB8AC3E}">
        <p14:creationId xmlns:p14="http://schemas.microsoft.com/office/powerpoint/2010/main" val="100280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53F2D78B-B51B-1790-CD20-DD289998B9F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 y="1792"/>
            <a:ext cx="9140812" cy="5141706"/>
          </a:xfrm>
          <a:prstGeom prst="rect">
            <a:avLst/>
          </a:prstGeom>
        </p:spPr>
      </p:pic>
      <p:sp>
        <p:nvSpPr>
          <p:cNvPr id="10" name="Kombinationstegning 9">
            <a:extLst>
              <a:ext uri="{FF2B5EF4-FFF2-40B4-BE49-F238E27FC236}">
                <a16:creationId xmlns:a16="http://schemas.microsoft.com/office/drawing/2014/main" id="{416F1FBA-4495-2B95-FA30-1769205C6E38}"/>
              </a:ext>
            </a:extLst>
          </p:cNvPr>
          <p:cNvSpPr/>
          <p:nvPr/>
        </p:nvSpPr>
        <p:spPr>
          <a:xfrm flipV="1">
            <a:off x="509954" y="833803"/>
            <a:ext cx="7655701" cy="3759988"/>
          </a:xfrm>
          <a:custGeom>
            <a:avLst/>
            <a:gdLst>
              <a:gd name="connsiteX0" fmla="*/ 0 w 7655701"/>
              <a:gd name="connsiteY0" fmla="*/ 3759988 h 3759988"/>
              <a:gd name="connsiteX1" fmla="*/ 7655701 w 7655701"/>
              <a:gd name="connsiteY1" fmla="*/ 3759988 h 3759988"/>
              <a:gd name="connsiteX2" fmla="*/ 7655701 w 7655701"/>
              <a:gd name="connsiteY2" fmla="*/ 693123 h 3759988"/>
              <a:gd name="connsiteX3" fmla="*/ 7133766 w 7655701"/>
              <a:gd name="connsiteY3" fmla="*/ 693123 h 3759988"/>
              <a:gd name="connsiteX4" fmla="*/ 6440643 w 7655701"/>
              <a:gd name="connsiteY4" fmla="*/ 0 h 3759988"/>
              <a:gd name="connsiteX5" fmla="*/ 6440643 w 7655701"/>
              <a:gd name="connsiteY5" fmla="*/ 693123 h 3759988"/>
              <a:gd name="connsiteX6" fmla="*/ 0 w 7655701"/>
              <a:gd name="connsiteY6" fmla="*/ 693123 h 37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5701" h="3759988">
                <a:moveTo>
                  <a:pt x="0" y="3759988"/>
                </a:moveTo>
                <a:lnTo>
                  <a:pt x="7655701" y="3759988"/>
                </a:lnTo>
                <a:lnTo>
                  <a:pt x="7655701" y="693123"/>
                </a:lnTo>
                <a:lnTo>
                  <a:pt x="7133766" y="693123"/>
                </a:lnTo>
                <a:lnTo>
                  <a:pt x="6440643" y="0"/>
                </a:lnTo>
                <a:lnTo>
                  <a:pt x="6440643" y="693123"/>
                </a:lnTo>
                <a:lnTo>
                  <a:pt x="0" y="693123"/>
                </a:lnTo>
                <a:close/>
              </a:path>
            </a:pathLst>
          </a:custGeom>
          <a:solidFill>
            <a:srgbClr val="0078E1">
              <a:alpha val="79813"/>
            </a:srgbClr>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da-DK"/>
          </a:p>
        </p:txBody>
      </p:sp>
      <p:graphicFrame>
        <p:nvGraphicFramePr>
          <p:cNvPr id="11" name="think-cell data - do not delete" hidden="1">
            <a:extLst>
              <a:ext uri="{FF2B5EF4-FFF2-40B4-BE49-F238E27FC236}">
                <a16:creationId xmlns:a16="http://schemas.microsoft.com/office/drawing/2014/main" id="{983F50DA-6F69-F972-C448-4E59BD3486CE}"/>
              </a:ext>
            </a:extLst>
          </p:cNvPr>
          <p:cNvGraphicFramePr>
            <a:graphicFrameLocks noChangeAspect="1"/>
          </p:cNvGraphicFramePr>
          <p:nvPr>
            <p:custDataLst>
              <p:tags r:id="rId1"/>
            </p:custDataLst>
            <p:extLst>
              <p:ext uri="{D42A27DB-BD31-4B8C-83A1-F6EECF244321}">
                <p14:modId xmlns:p14="http://schemas.microsoft.com/office/powerpoint/2010/main" val="40610252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31" imgH="232" progId="TCLayout.ActiveDocument.1">
                  <p:embed/>
                </p:oleObj>
              </mc:Choice>
              <mc:Fallback>
                <p:oleObj name="think-cell Slide" r:id="rId5" imgW="231" imgH="232" progId="TCLayout.ActiveDocument.1">
                  <p:embed/>
                  <p:pic>
                    <p:nvPicPr>
                      <p:cNvPr id="11" name="think-cell data - do not delete" hidden="1">
                        <a:extLst>
                          <a:ext uri="{FF2B5EF4-FFF2-40B4-BE49-F238E27FC236}">
                            <a16:creationId xmlns:a16="http://schemas.microsoft.com/office/drawing/2014/main" id="{983F50DA-6F69-F972-C448-4E59BD3486C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Pladsholder til tekst 10">
            <a:extLst>
              <a:ext uri="{FF2B5EF4-FFF2-40B4-BE49-F238E27FC236}">
                <a16:creationId xmlns:a16="http://schemas.microsoft.com/office/drawing/2014/main" id="{EA43E195-82AC-912D-E962-04A8A67484FB}"/>
              </a:ext>
            </a:extLst>
          </p:cNvPr>
          <p:cNvSpPr>
            <a:spLocks noGrp="1"/>
          </p:cNvSpPr>
          <p:nvPr>
            <p:ph type="body" sz="quarter" idx="14" hasCustomPrompt="1"/>
          </p:nvPr>
        </p:nvSpPr>
        <p:spPr>
          <a:xfrm>
            <a:off x="809876" y="1962150"/>
            <a:ext cx="7015278" cy="285750"/>
          </a:xfrm>
          <a:prstGeom prst="rect">
            <a:avLst/>
          </a:prstGeom>
        </p:spPr>
        <p:txBody>
          <a:bodyPr lIns="0">
            <a:noAutofit/>
          </a:bodyPr>
          <a:lstStyle>
            <a:lvl1pPr marL="0" indent="0">
              <a:buNone/>
              <a:defRPr sz="1400" b="0" i="0" cap="none" baseline="0">
                <a:solidFill>
                  <a:schemeClr val="bg1"/>
                </a:solidFill>
                <a:latin typeface="Faktum" panose="020B0003030202060203" pitchFamily="34" charset="0"/>
                <a:cs typeface="Arial" panose="020B0604020202020204" pitchFamily="34" charset="0"/>
              </a:defRPr>
            </a:lvl1pPr>
          </a:lstStyle>
          <a:p>
            <a:pPr lvl="0"/>
            <a:r>
              <a:rPr lang="da-DK" noProof="0"/>
              <a:t>Underrubrik</a:t>
            </a:r>
          </a:p>
        </p:txBody>
      </p:sp>
      <p:sp>
        <p:nvSpPr>
          <p:cNvPr id="20" name="Title 1">
            <a:extLst>
              <a:ext uri="{FF2B5EF4-FFF2-40B4-BE49-F238E27FC236}">
                <a16:creationId xmlns:a16="http://schemas.microsoft.com/office/drawing/2014/main" id="{FDAC167C-FC71-7C05-325A-C9AACF3D6F90}"/>
              </a:ext>
            </a:extLst>
          </p:cNvPr>
          <p:cNvSpPr>
            <a:spLocks noGrp="1"/>
          </p:cNvSpPr>
          <p:nvPr>
            <p:ph type="title" hasCustomPrompt="1"/>
          </p:nvPr>
        </p:nvSpPr>
        <p:spPr>
          <a:xfrm>
            <a:off x="809876" y="1189515"/>
            <a:ext cx="7015278" cy="682117"/>
          </a:xfrm>
          <a:prstGeom prst="rect">
            <a:avLst/>
          </a:prstGeom>
        </p:spPr>
        <p:txBody>
          <a:bodyPr vert="horz" lIns="0" anchor="b" anchorCtr="0">
            <a:noAutofit/>
          </a:bodyPr>
          <a:lstStyle>
            <a:lvl1pPr>
              <a:defRPr sz="4400">
                <a:solidFill>
                  <a:schemeClr val="bg1"/>
                </a:solidFill>
              </a:defRPr>
            </a:lvl1pPr>
          </a:lstStyle>
          <a:p>
            <a:r>
              <a:rPr lang="da-DK" noProof="0"/>
              <a:t>Velkommen</a:t>
            </a:r>
          </a:p>
        </p:txBody>
      </p:sp>
      <p:sp>
        <p:nvSpPr>
          <p:cNvPr id="21" name="Pladsholder til dato 2">
            <a:extLst>
              <a:ext uri="{FF2B5EF4-FFF2-40B4-BE49-F238E27FC236}">
                <a16:creationId xmlns:a16="http://schemas.microsoft.com/office/drawing/2014/main" id="{6C0B350C-D06B-6B00-C9A3-4304C6DCAC9E}"/>
              </a:ext>
            </a:extLst>
          </p:cNvPr>
          <p:cNvSpPr>
            <a:spLocks noGrp="1"/>
          </p:cNvSpPr>
          <p:nvPr>
            <p:ph type="dt" sz="half" idx="10"/>
          </p:nvPr>
        </p:nvSpPr>
        <p:spPr>
          <a:xfrm>
            <a:off x="809876" y="4166822"/>
            <a:ext cx="1694557" cy="285750"/>
          </a:xfrm>
          <a:prstGeom prst="rect">
            <a:avLst/>
          </a:prstGeom>
        </p:spPr>
        <p:txBody>
          <a:bodyPr/>
          <a:lstStyle>
            <a:lvl1pPr>
              <a:defRPr sz="1050">
                <a:solidFill>
                  <a:schemeClr val="bg1"/>
                </a:solidFill>
              </a:defRPr>
            </a:lvl1pPr>
          </a:lstStyle>
          <a:p>
            <a:pPr>
              <a:defRPr/>
            </a:pPr>
            <a:fld id="{51BB634E-3CCC-6645-A71D-5A1711960C3F}" type="datetime2">
              <a:rPr lang="da-DK" smtClean="0"/>
              <a:pPr>
                <a:defRPr/>
              </a:pPr>
              <a:t>19. juni 2025</a:t>
            </a:fld>
            <a:endParaRPr lang="da-DK"/>
          </a:p>
        </p:txBody>
      </p:sp>
      <p:pic>
        <p:nvPicPr>
          <p:cNvPr id="2" name="Billede 1" descr="Et billede, der indeholder Font/skrifttype, skærmbillede, tekst, Grafik&#10;&#10;Automatisk genereret beskrivelse">
            <a:extLst>
              <a:ext uri="{FF2B5EF4-FFF2-40B4-BE49-F238E27FC236}">
                <a16:creationId xmlns:a16="http://schemas.microsoft.com/office/drawing/2014/main" id="{19B4676B-583C-F02B-B8AF-EC3794696B4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65655" y="183237"/>
            <a:ext cx="800442" cy="282205"/>
          </a:xfrm>
          <a:prstGeom prst="rect">
            <a:avLst/>
          </a:prstGeom>
        </p:spPr>
      </p:pic>
      <p:sp>
        <p:nvSpPr>
          <p:cNvPr id="3" name="Tekstfelt 2">
            <a:extLst>
              <a:ext uri="{FF2B5EF4-FFF2-40B4-BE49-F238E27FC236}">
                <a16:creationId xmlns:a16="http://schemas.microsoft.com/office/drawing/2014/main" id="{BFAC20B9-FB2A-29F8-A7ED-CC9E776828FC}"/>
              </a:ext>
            </a:extLst>
          </p:cNvPr>
          <p:cNvSpPr txBox="1"/>
          <p:nvPr/>
        </p:nvSpPr>
        <p:spPr>
          <a:xfrm>
            <a:off x="5149516" y="-228600"/>
            <a:ext cx="0" cy="0"/>
          </a:xfrm>
          <a:prstGeom prst="rect">
            <a:avLst/>
          </a:prstGeom>
          <a:noFill/>
        </p:spPr>
        <p:txBody>
          <a:bodyPr wrap="none" lIns="0" tIns="0" rIns="0" bIns="90000" rtlCol="0">
            <a:noAutofit/>
          </a:bodyPr>
          <a:lstStyle/>
          <a:p>
            <a:pPr algn="l">
              <a:lnSpc>
                <a:spcPct val="120000"/>
              </a:lnSpc>
              <a:spcBef>
                <a:spcPts val="750"/>
              </a:spcBef>
            </a:pPr>
            <a:endParaRPr lang="da-DK" sz="1200">
              <a:solidFill>
                <a:srgbClr val="22323F"/>
              </a:solidFill>
            </a:endParaRPr>
          </a:p>
        </p:txBody>
      </p:sp>
      <p:pic>
        <p:nvPicPr>
          <p:cNvPr id="4" name="Picture 2">
            <a:extLst>
              <a:ext uri="{FF2B5EF4-FFF2-40B4-BE49-F238E27FC236}">
                <a16:creationId xmlns:a16="http://schemas.microsoft.com/office/drawing/2014/main" id="{320D2F4B-3F72-5C2B-9FCE-4DBA2B23757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 y="1792"/>
            <a:ext cx="9140812" cy="5141706"/>
          </a:xfrm>
          <a:prstGeom prst="rect">
            <a:avLst/>
          </a:prstGeom>
        </p:spPr>
      </p:pic>
      <p:graphicFrame>
        <p:nvGraphicFramePr>
          <p:cNvPr id="6" name="think-cell data - do not delete" hidden="1">
            <a:extLst>
              <a:ext uri="{FF2B5EF4-FFF2-40B4-BE49-F238E27FC236}">
                <a16:creationId xmlns:a16="http://schemas.microsoft.com/office/drawing/2014/main" id="{B21D7239-7ADD-F95A-87A7-BA0EE911230B}"/>
              </a:ext>
            </a:extLst>
          </p:cNvPr>
          <p:cNvGraphicFramePr>
            <a:graphicFrameLocks noChangeAspect="1"/>
          </p:cNvGraphicFramePr>
          <p:nvPr userDrawn="1">
            <p:custDataLst>
              <p:tags r:id="rId2"/>
            </p:custDataLst>
            <p:extLst>
              <p:ext uri="{D42A27DB-BD31-4B8C-83A1-F6EECF244321}">
                <p14:modId xmlns:p14="http://schemas.microsoft.com/office/powerpoint/2010/main" val="40610252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31" imgH="232" progId="TCLayout.ActiveDocument.1">
                  <p:embed/>
                </p:oleObj>
              </mc:Choice>
              <mc:Fallback>
                <p:oleObj name="think-cell Slide" r:id="rId5" imgW="231" imgH="232" progId="TCLayout.ActiveDocument.1">
                  <p:embed/>
                  <p:pic>
                    <p:nvPicPr>
                      <p:cNvPr id="6" name="think-cell data - do not delete" hidden="1">
                        <a:extLst>
                          <a:ext uri="{FF2B5EF4-FFF2-40B4-BE49-F238E27FC236}">
                            <a16:creationId xmlns:a16="http://schemas.microsoft.com/office/drawing/2014/main" id="{B21D7239-7ADD-F95A-87A7-BA0EE91123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Tekstfelt 8">
            <a:extLst>
              <a:ext uri="{FF2B5EF4-FFF2-40B4-BE49-F238E27FC236}">
                <a16:creationId xmlns:a16="http://schemas.microsoft.com/office/drawing/2014/main" id="{2CB3ADA7-7BE6-5F25-C02F-C770A0D29357}"/>
              </a:ext>
            </a:extLst>
          </p:cNvPr>
          <p:cNvSpPr txBox="1"/>
          <p:nvPr userDrawn="1"/>
        </p:nvSpPr>
        <p:spPr>
          <a:xfrm>
            <a:off x="5149516" y="-228600"/>
            <a:ext cx="0" cy="0"/>
          </a:xfrm>
          <a:prstGeom prst="rect">
            <a:avLst/>
          </a:prstGeom>
          <a:noFill/>
        </p:spPr>
        <p:txBody>
          <a:bodyPr wrap="none" lIns="0" tIns="0" rIns="0" bIns="90000" rtlCol="0">
            <a:noAutofit/>
          </a:bodyPr>
          <a:lstStyle/>
          <a:p>
            <a:pPr algn="l">
              <a:lnSpc>
                <a:spcPct val="120000"/>
              </a:lnSpc>
              <a:spcBef>
                <a:spcPts val="750"/>
              </a:spcBef>
            </a:pPr>
            <a:endParaRPr lang="da-DK" sz="1200">
              <a:solidFill>
                <a:srgbClr val="22323F"/>
              </a:solidFill>
            </a:endParaRPr>
          </a:p>
        </p:txBody>
      </p:sp>
      <p:pic>
        <p:nvPicPr>
          <p:cNvPr id="12" name="Grafik 11">
            <a:extLst>
              <a:ext uri="{FF2B5EF4-FFF2-40B4-BE49-F238E27FC236}">
                <a16:creationId xmlns:a16="http://schemas.microsoft.com/office/drawing/2014/main" id="{33C2B1AE-0E0E-B4D8-CC41-FE8CD87C251F}"/>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551362" y="111254"/>
            <a:ext cx="397898" cy="399523"/>
          </a:xfrm>
          <a:prstGeom prst="rect">
            <a:avLst/>
          </a:prstGeom>
        </p:spPr>
      </p:pic>
      <p:sp>
        <p:nvSpPr>
          <p:cNvPr id="13" name="Afrundet rektangel 12">
            <a:extLst>
              <a:ext uri="{FF2B5EF4-FFF2-40B4-BE49-F238E27FC236}">
                <a16:creationId xmlns:a16="http://schemas.microsoft.com/office/drawing/2014/main" id="{3A214CB0-0346-3213-096C-F5D0666453F0}"/>
              </a:ext>
            </a:extLst>
          </p:cNvPr>
          <p:cNvSpPr/>
          <p:nvPr userDrawn="1"/>
        </p:nvSpPr>
        <p:spPr>
          <a:xfrm>
            <a:off x="505073" y="1114425"/>
            <a:ext cx="7655701" cy="3052397"/>
          </a:xfrm>
          <a:prstGeom prst="roundRect">
            <a:avLst>
              <a:gd name="adj" fmla="val 5694"/>
            </a:avLst>
          </a:prstGeom>
          <a:solidFill>
            <a:schemeClr val="tx2">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4" name="Pladsholder til tekst 10">
            <a:extLst>
              <a:ext uri="{FF2B5EF4-FFF2-40B4-BE49-F238E27FC236}">
                <a16:creationId xmlns:a16="http://schemas.microsoft.com/office/drawing/2014/main" id="{97D0B7BD-6752-AFE7-304D-B8922A8EDD9C}"/>
              </a:ext>
            </a:extLst>
          </p:cNvPr>
          <p:cNvSpPr>
            <a:spLocks noGrp="1"/>
          </p:cNvSpPr>
          <p:nvPr>
            <p:ph type="body" sz="quarter" idx="15" hasCustomPrompt="1"/>
          </p:nvPr>
        </p:nvSpPr>
        <p:spPr>
          <a:xfrm>
            <a:off x="809876" y="2242772"/>
            <a:ext cx="5035475" cy="285750"/>
          </a:xfrm>
          <a:prstGeom prst="rect">
            <a:avLst/>
          </a:prstGeom>
        </p:spPr>
        <p:txBody>
          <a:bodyPr lIns="0">
            <a:noAutofit/>
          </a:bodyPr>
          <a:lstStyle>
            <a:lvl1pPr marL="0" indent="0">
              <a:buNone/>
              <a:defRPr sz="1400" b="0" i="0" cap="none" baseline="0">
                <a:solidFill>
                  <a:schemeClr val="bg1"/>
                </a:solidFill>
                <a:latin typeface="Faktum" panose="020B0003030202060203" pitchFamily="34" charset="0"/>
                <a:cs typeface="Arial" panose="020B0604020202020204" pitchFamily="34" charset="0"/>
              </a:defRPr>
            </a:lvl1pPr>
          </a:lstStyle>
          <a:p>
            <a:pPr lvl="0"/>
            <a:r>
              <a:rPr lang="da-DK" noProof="0"/>
              <a:t>Underrubrik</a:t>
            </a:r>
          </a:p>
        </p:txBody>
      </p:sp>
      <p:sp>
        <p:nvSpPr>
          <p:cNvPr id="15" name="Title 1">
            <a:extLst>
              <a:ext uri="{FF2B5EF4-FFF2-40B4-BE49-F238E27FC236}">
                <a16:creationId xmlns:a16="http://schemas.microsoft.com/office/drawing/2014/main" id="{8B50C463-787E-7920-1BB8-F576A055FA48}"/>
              </a:ext>
            </a:extLst>
          </p:cNvPr>
          <p:cNvSpPr txBox="1">
            <a:spLocks/>
          </p:cNvSpPr>
          <p:nvPr userDrawn="1"/>
        </p:nvSpPr>
        <p:spPr>
          <a:xfrm>
            <a:off x="809876" y="1470137"/>
            <a:ext cx="6869611" cy="682117"/>
          </a:xfrm>
          <a:prstGeom prst="rect">
            <a:avLst/>
          </a:prstGeom>
        </p:spPr>
        <p:txBody>
          <a:bodyPr vert="horz" lIns="0" tIns="45720" rIns="91440" bIns="45720" rtlCol="0" anchor="b" anchorCtr="0">
            <a:noAutofit/>
          </a:bodyPr>
          <a:lstStyle>
            <a:lvl1pPr algn="l" defTabSz="685800" rtl="0" eaLnBrk="1" latinLnBrk="0" hangingPunct="1">
              <a:lnSpc>
                <a:spcPct val="90000"/>
              </a:lnSpc>
              <a:spcBef>
                <a:spcPct val="0"/>
              </a:spcBef>
              <a:buNone/>
              <a:defRPr sz="4400" b="0" kern="1200">
                <a:solidFill>
                  <a:schemeClr val="bg1"/>
                </a:solidFill>
                <a:latin typeface="DM Serif Display" pitchFamily="2" charset="0"/>
                <a:ea typeface="+mj-ea"/>
                <a:cs typeface="+mj-cs"/>
              </a:defRPr>
            </a:lvl1pPr>
          </a:lstStyle>
          <a:p>
            <a:r>
              <a:rPr lang="da-DK"/>
              <a:t>Velkommen</a:t>
            </a:r>
          </a:p>
        </p:txBody>
      </p:sp>
    </p:spTree>
    <p:extLst>
      <p:ext uri="{BB962C8B-B14F-4D97-AF65-F5344CB8AC3E}">
        <p14:creationId xmlns:p14="http://schemas.microsoft.com/office/powerpoint/2010/main" val="343554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Text - photo - two line header">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F003B20-75F5-6C66-7EAE-158EB5FA8618}"/>
              </a:ext>
            </a:extLst>
          </p:cNvPr>
          <p:cNvGraphicFramePr>
            <a:graphicFrameLocks noChangeAspect="1"/>
          </p:cNvGraphicFramePr>
          <p:nvPr>
            <p:custDataLst>
              <p:tags r:id="rId1"/>
            </p:custDataLst>
            <p:extLst>
              <p:ext uri="{D42A27DB-BD31-4B8C-83A1-F6EECF244321}">
                <p14:modId xmlns:p14="http://schemas.microsoft.com/office/powerpoint/2010/main" val="2886585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9" name="think-cell data - do not delete" hidden="1">
                        <a:extLst>
                          <a:ext uri="{FF2B5EF4-FFF2-40B4-BE49-F238E27FC236}">
                            <a16:creationId xmlns:a16="http://schemas.microsoft.com/office/drawing/2014/main" id="{9F003B20-75F5-6C66-7EAE-158EB5FA861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82663237-7D3E-7DE5-D78A-5D68C2654EE5}"/>
              </a:ext>
            </a:extLst>
          </p:cNvPr>
          <p:cNvSpPr>
            <a:spLocks noGrp="1"/>
          </p:cNvSpPr>
          <p:nvPr>
            <p:ph type="dt" sz="half" idx="10"/>
          </p:nvPr>
        </p:nvSpPr>
        <p:spPr>
          <a:xfrm>
            <a:off x="904875"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4290F5B0-9BE5-F466-24D5-10B7AB8F1C13}"/>
              </a:ext>
            </a:extLst>
          </p:cNvPr>
          <p:cNvSpPr>
            <a:spLocks noGrp="1"/>
          </p:cNvSpPr>
          <p:nvPr>
            <p:ph type="ftr" sz="quarter" idx="11"/>
          </p:nvPr>
        </p:nvSpPr>
        <p:spPr>
          <a:xfrm>
            <a:off x="2743200"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1ED7D59F-28B8-11FE-EA04-03DC47668F08}"/>
              </a:ext>
            </a:extLst>
          </p:cNvPr>
          <p:cNvSpPr>
            <a:spLocks noGrp="1"/>
          </p:cNvSpPr>
          <p:nvPr>
            <p:ph type="sldNum" sz="quarter" idx="12"/>
          </p:nvPr>
        </p:nvSpPr>
        <p:spPr>
          <a:xfrm>
            <a:off x="304800"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sp>
        <p:nvSpPr>
          <p:cNvPr id="16" name="Pladsholder til billede 15">
            <a:extLst>
              <a:ext uri="{FF2B5EF4-FFF2-40B4-BE49-F238E27FC236}">
                <a16:creationId xmlns:a16="http://schemas.microsoft.com/office/drawing/2014/main" id="{F3424460-EFF9-7B06-4E71-3E997C34C1F2}"/>
              </a:ext>
            </a:extLst>
          </p:cNvPr>
          <p:cNvSpPr>
            <a:spLocks noGrp="1"/>
          </p:cNvSpPr>
          <p:nvPr>
            <p:ph type="pic" sz="quarter" idx="17" hasCustomPrompt="1"/>
          </p:nvPr>
        </p:nvSpPr>
        <p:spPr>
          <a:xfrm>
            <a:off x="-906780" y="0"/>
            <a:ext cx="4556760" cy="5143500"/>
          </a:xfrm>
          <a:custGeom>
            <a:avLst/>
            <a:gdLst>
              <a:gd name="connsiteX0" fmla="*/ 0 w 4556760"/>
              <a:gd name="connsiteY0" fmla="*/ 0 h 5143500"/>
              <a:gd name="connsiteX1" fmla="*/ 3689402 w 4556760"/>
              <a:gd name="connsiteY1" fmla="*/ 0 h 5143500"/>
              <a:gd name="connsiteX2" fmla="*/ 4431407 w 4556760"/>
              <a:gd name="connsiteY2" fmla="*/ 1468197 h 5143500"/>
              <a:gd name="connsiteX3" fmla="*/ 4388496 w 4556760"/>
              <a:gd name="connsiteY3" fmla="*/ 2427277 h 5143500"/>
              <a:gd name="connsiteX4" fmla="*/ 3450322 w 4556760"/>
              <a:gd name="connsiteY4" fmla="*/ 4275097 h 5143500"/>
              <a:gd name="connsiteX5" fmla="*/ 3450227 w 4556760"/>
              <a:gd name="connsiteY5" fmla="*/ 4275287 h 5143500"/>
              <a:gd name="connsiteX6" fmla="*/ 3449559 w 4556760"/>
              <a:gd name="connsiteY6" fmla="*/ 4276621 h 5143500"/>
              <a:gd name="connsiteX7" fmla="*/ 3008310 w 4556760"/>
              <a:gd name="connsiteY7" fmla="*/ 5143500 h 5143500"/>
              <a:gd name="connsiteX8" fmla="*/ 0 w 4556760"/>
              <a:gd name="connsiteY8"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6760" h="5143500">
                <a:moveTo>
                  <a:pt x="0" y="0"/>
                </a:moveTo>
                <a:lnTo>
                  <a:pt x="3689402" y="0"/>
                </a:lnTo>
                <a:lnTo>
                  <a:pt x="4431407" y="1468197"/>
                </a:lnTo>
                <a:cubicBezTo>
                  <a:pt x="4622813" y="1846962"/>
                  <a:pt x="4584332" y="2035225"/>
                  <a:pt x="4388496" y="2427277"/>
                </a:cubicBezTo>
                <a:cubicBezTo>
                  <a:pt x="4259669" y="2685265"/>
                  <a:pt x="3915908" y="3360546"/>
                  <a:pt x="3450322" y="4275097"/>
                </a:cubicBezTo>
                <a:lnTo>
                  <a:pt x="3450227" y="4275287"/>
                </a:lnTo>
                <a:lnTo>
                  <a:pt x="3449559" y="4276621"/>
                </a:lnTo>
                <a:cubicBezTo>
                  <a:pt x="3312256" y="4546324"/>
                  <a:pt x="3164378" y="4836792"/>
                  <a:pt x="3008310" y="5143500"/>
                </a:cubicBezTo>
                <a:lnTo>
                  <a:pt x="0" y="5143500"/>
                </a:lnTo>
                <a:close/>
              </a:path>
            </a:pathLst>
          </a:custGeom>
          <a:blipFill>
            <a:blip r:embed="rId6"/>
            <a:stretch>
              <a:fillRect/>
            </a:stretch>
          </a:blipFill>
        </p:spPr>
        <p:txBody>
          <a:bodyPr wrap="square" anchor="ctr" anchorCtr="1">
            <a:noAutofit/>
          </a:bodyPr>
          <a:lstStyle>
            <a:lvl1pPr marL="0" indent="0">
              <a:buNone/>
              <a:defRPr>
                <a:solidFill>
                  <a:schemeClr val="bg1"/>
                </a:solidFill>
              </a:defRPr>
            </a:lvl1pPr>
          </a:lstStyle>
          <a:p>
            <a:r>
              <a:rPr lang="da-DK"/>
              <a:t>Indsæt evt. et andet billede her</a:t>
            </a:r>
          </a:p>
          <a:p>
            <a:endParaRPr lang="da-DK"/>
          </a:p>
          <a:p>
            <a:endParaRPr lang="da-DK"/>
          </a:p>
        </p:txBody>
      </p:sp>
      <p:sp>
        <p:nvSpPr>
          <p:cNvPr id="17" name="Tekstfelt 16">
            <a:extLst>
              <a:ext uri="{FF2B5EF4-FFF2-40B4-BE49-F238E27FC236}">
                <a16:creationId xmlns:a16="http://schemas.microsoft.com/office/drawing/2014/main" id="{5878A219-B7CF-917C-6174-B392692089E1}"/>
              </a:ext>
            </a:extLst>
          </p:cNvPr>
          <p:cNvSpPr txBox="1"/>
          <p:nvPr/>
        </p:nvSpPr>
        <p:spPr>
          <a:xfrm>
            <a:off x="5021705" y="-1289154"/>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graphicFrame>
        <p:nvGraphicFramePr>
          <p:cNvPr id="2" name="think-cell data - do not delete" hidden="1">
            <a:extLst>
              <a:ext uri="{FF2B5EF4-FFF2-40B4-BE49-F238E27FC236}">
                <a16:creationId xmlns:a16="http://schemas.microsoft.com/office/drawing/2014/main" id="{3DD90405-F0E7-EA5E-B4DF-3326D2189D84}"/>
              </a:ext>
            </a:extLst>
          </p:cNvPr>
          <p:cNvGraphicFramePr>
            <a:graphicFrameLocks noChangeAspect="1"/>
          </p:cNvGraphicFramePr>
          <p:nvPr userDrawn="1">
            <p:custDataLst>
              <p:tags r:id="rId2"/>
            </p:custDataLst>
            <p:extLst>
              <p:ext uri="{D42A27DB-BD31-4B8C-83A1-F6EECF244321}">
                <p14:modId xmlns:p14="http://schemas.microsoft.com/office/powerpoint/2010/main" val="2886585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2" name="think-cell data - do not delete" hidden="1">
                        <a:extLst>
                          <a:ext uri="{FF2B5EF4-FFF2-40B4-BE49-F238E27FC236}">
                            <a16:creationId xmlns:a16="http://schemas.microsoft.com/office/drawing/2014/main" id="{3DD90405-F0E7-EA5E-B4DF-3326D2189D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kstfelt 9">
            <a:extLst>
              <a:ext uri="{FF2B5EF4-FFF2-40B4-BE49-F238E27FC236}">
                <a16:creationId xmlns:a16="http://schemas.microsoft.com/office/drawing/2014/main" id="{882EB6D0-1927-CEFF-CFED-D56255CFC1E6}"/>
              </a:ext>
            </a:extLst>
          </p:cNvPr>
          <p:cNvSpPr txBox="1"/>
          <p:nvPr userDrawn="1"/>
        </p:nvSpPr>
        <p:spPr>
          <a:xfrm>
            <a:off x="5021705" y="-1289154"/>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7" name="Content Placeholder 3">
            <a:extLst>
              <a:ext uri="{FF2B5EF4-FFF2-40B4-BE49-F238E27FC236}">
                <a16:creationId xmlns:a16="http://schemas.microsoft.com/office/drawing/2014/main" id="{AF8F30CC-F868-6C44-704B-C9D9FE2BCEA4}"/>
              </a:ext>
            </a:extLst>
          </p:cNvPr>
          <p:cNvSpPr>
            <a:spLocks noGrp="1"/>
          </p:cNvSpPr>
          <p:nvPr>
            <p:ph sz="half" idx="18"/>
          </p:nvPr>
        </p:nvSpPr>
        <p:spPr>
          <a:xfrm>
            <a:off x="3988579" y="1597306"/>
            <a:ext cx="4974909" cy="3259302"/>
          </a:xfrm>
          <a:prstGeom prst="rect">
            <a:avLst/>
          </a:prstGeom>
        </p:spPr>
        <p:txBody>
          <a:bodyPr lIns="0" anchor="t">
            <a:noAutofit/>
            <a:scene3d>
              <a:camera prst="orthographicFront"/>
              <a:lightRig rig="threePt" dir="t"/>
            </a:scene3d>
          </a:bodyPr>
          <a:lstStyle>
            <a:lvl1pPr marL="216000" indent="-180000">
              <a:lnSpc>
                <a:spcPct val="100000"/>
              </a:lnSpc>
              <a:spcBef>
                <a:spcPts val="600"/>
              </a:spcBef>
              <a:spcAft>
                <a:spcPts val="0"/>
              </a:spcAft>
              <a:buClr>
                <a:srgbClr val="22323F"/>
              </a:buClr>
              <a:buSzPct val="100000"/>
              <a:buFont typeface="Arial" panose="020B0604020202020204" pitchFamily="34" charset="0"/>
              <a:buChar char="•"/>
              <a:defRPr>
                <a:solidFill>
                  <a:srgbClr val="22323F"/>
                </a:solidFill>
              </a:defRPr>
            </a:lvl1pPr>
            <a:lvl2pPr marL="504000" indent="-180000">
              <a:spcBef>
                <a:spcPts val="600"/>
              </a:spcBef>
              <a:buClr>
                <a:srgbClr val="22323F"/>
              </a:buClr>
              <a:buFont typeface="Arial" panose="020B0604020202020204" pitchFamily="34" charset="0"/>
              <a:buChar char="•"/>
              <a:defRPr>
                <a:solidFill>
                  <a:srgbClr val="22323F"/>
                </a:solidFill>
              </a:defRPr>
            </a:lvl2pPr>
            <a:lvl3pPr marL="864000" indent="-180000">
              <a:buFont typeface="Arial" panose="020B0604020202020204" pitchFamily="34" charset="0"/>
              <a:buChar char="•"/>
              <a:defRPr sz="1000">
                <a:solidFill>
                  <a:srgbClr val="22323F"/>
                </a:solidFill>
              </a:defRPr>
            </a:lvl3pPr>
            <a:lvl4pPr marL="1224000" indent="-180000">
              <a:defRPr sz="1000">
                <a:solidFill>
                  <a:srgbClr val="22323F"/>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el 22">
            <a:extLst>
              <a:ext uri="{FF2B5EF4-FFF2-40B4-BE49-F238E27FC236}">
                <a16:creationId xmlns:a16="http://schemas.microsoft.com/office/drawing/2014/main" id="{471A13BB-2AB1-9CC8-3B4D-2FCE3BC7F282}"/>
              </a:ext>
            </a:extLst>
          </p:cNvPr>
          <p:cNvSpPr>
            <a:spLocks noGrp="1"/>
          </p:cNvSpPr>
          <p:nvPr>
            <p:ph type="title" hasCustomPrompt="1"/>
          </p:nvPr>
        </p:nvSpPr>
        <p:spPr>
          <a:xfrm>
            <a:off x="3988579" y="562468"/>
            <a:ext cx="4974909" cy="804320"/>
          </a:xfrm>
          <a:prstGeom prst="rect">
            <a:avLst/>
          </a:prstGeom>
        </p:spPr>
        <p:txBody>
          <a:bodyPr vert="horz" lIns="0" anchor="b" anchorCtr="0">
            <a:noAutofit/>
          </a:bodyPr>
          <a:lstStyle>
            <a:lvl1pPr>
              <a:defRPr/>
            </a:lvl1pPr>
          </a:lstStyle>
          <a:p>
            <a:r>
              <a:rPr lang="da-DK"/>
              <a:t>Overskrift</a:t>
            </a:r>
            <a:br>
              <a:rPr lang="da-DK"/>
            </a:br>
            <a:endParaRPr lang="da-DK"/>
          </a:p>
        </p:txBody>
      </p:sp>
    </p:spTree>
    <p:extLst>
      <p:ext uri="{BB962C8B-B14F-4D97-AF65-F5344CB8AC3E}">
        <p14:creationId xmlns:p14="http://schemas.microsoft.com/office/powerpoint/2010/main" val="3678361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1">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4DA6B29C-8E93-D309-1A4E-227BCC58CFE6}"/>
              </a:ext>
            </a:extLst>
          </p:cNvPr>
          <p:cNvGraphicFramePr>
            <a:graphicFrameLocks noChangeAspect="1"/>
          </p:cNvGraphicFramePr>
          <p:nvPr>
            <p:custDataLst>
              <p:tags r:id="rId1"/>
            </p:custDataLst>
            <p:extLst>
              <p:ext uri="{D42A27DB-BD31-4B8C-83A1-F6EECF244321}">
                <p14:modId xmlns:p14="http://schemas.microsoft.com/office/powerpoint/2010/main" val="161982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10" name="think-cell data - do not delete" hidden="1">
                        <a:extLst>
                          <a:ext uri="{FF2B5EF4-FFF2-40B4-BE49-F238E27FC236}">
                            <a16:creationId xmlns:a16="http://schemas.microsoft.com/office/drawing/2014/main" id="{4DA6B29C-8E93-D309-1A4E-227BCC58CF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51BB108C-E4C2-2C8D-B611-757EEDB3DAAE}"/>
              </a:ext>
            </a:extLst>
          </p:cNvPr>
          <p:cNvSpPr>
            <a:spLocks noGrp="1"/>
          </p:cNvSpPr>
          <p:nvPr>
            <p:ph type="dt" sz="half" idx="10"/>
          </p:nvPr>
        </p:nvSpPr>
        <p:spPr>
          <a:xfrm>
            <a:off x="904875"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B74D0DB5-C301-CFCB-EEF3-5C30394A46BF}"/>
              </a:ext>
            </a:extLst>
          </p:cNvPr>
          <p:cNvSpPr>
            <a:spLocks noGrp="1"/>
          </p:cNvSpPr>
          <p:nvPr>
            <p:ph type="ftr" sz="quarter" idx="11"/>
          </p:nvPr>
        </p:nvSpPr>
        <p:spPr>
          <a:xfrm>
            <a:off x="2743200"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E4239375-74E7-F454-8CD2-76476A0ABCCC}"/>
              </a:ext>
            </a:extLst>
          </p:cNvPr>
          <p:cNvSpPr>
            <a:spLocks noGrp="1"/>
          </p:cNvSpPr>
          <p:nvPr>
            <p:ph type="sldNum" sz="quarter" idx="12"/>
          </p:nvPr>
        </p:nvSpPr>
        <p:spPr>
          <a:xfrm>
            <a:off x="304800"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sp>
        <p:nvSpPr>
          <p:cNvPr id="12" name="Titel 22">
            <a:extLst>
              <a:ext uri="{FF2B5EF4-FFF2-40B4-BE49-F238E27FC236}">
                <a16:creationId xmlns:a16="http://schemas.microsoft.com/office/drawing/2014/main" id="{652694AC-BD6B-D4B8-2CAB-68C697F70DC3}"/>
              </a:ext>
            </a:extLst>
          </p:cNvPr>
          <p:cNvSpPr>
            <a:spLocks noGrp="1"/>
          </p:cNvSpPr>
          <p:nvPr>
            <p:ph type="title" hasCustomPrompt="1"/>
          </p:nvPr>
        </p:nvSpPr>
        <p:spPr>
          <a:xfrm>
            <a:off x="328613" y="590550"/>
            <a:ext cx="8486774" cy="420456"/>
          </a:xfrm>
          <a:prstGeom prst="rect">
            <a:avLst/>
          </a:prstGeom>
        </p:spPr>
        <p:txBody>
          <a:bodyPr vert="horz" lIns="0" anchor="b" anchorCtr="0">
            <a:noAutofit/>
          </a:bodyPr>
          <a:lstStyle>
            <a:lvl1pPr>
              <a:defRPr/>
            </a:lvl1pPr>
          </a:lstStyle>
          <a:p>
            <a:r>
              <a:rPr lang="da-DK" noProof="0"/>
              <a:t>Overskrift</a:t>
            </a:r>
          </a:p>
        </p:txBody>
      </p:sp>
      <p:sp>
        <p:nvSpPr>
          <p:cNvPr id="13" name="Pladsholder til tekst 15">
            <a:extLst>
              <a:ext uri="{FF2B5EF4-FFF2-40B4-BE49-F238E27FC236}">
                <a16:creationId xmlns:a16="http://schemas.microsoft.com/office/drawing/2014/main" id="{140E5A66-45BC-6B22-292D-2DEA59B4558D}"/>
              </a:ext>
            </a:extLst>
          </p:cNvPr>
          <p:cNvSpPr>
            <a:spLocks noGrp="1"/>
          </p:cNvSpPr>
          <p:nvPr>
            <p:ph type="body" sz="quarter" idx="14" hasCustomPrompt="1"/>
          </p:nvPr>
        </p:nvSpPr>
        <p:spPr>
          <a:xfrm>
            <a:off x="328613" y="1009650"/>
            <a:ext cx="8486774" cy="228600"/>
          </a:xfrm>
          <a:prstGeom prst="rect">
            <a:avLst/>
          </a:prstGeom>
        </p:spPr>
        <p:txBody>
          <a:bodyPr lIns="0">
            <a:noAutofit/>
          </a:bodyPr>
          <a:lstStyle>
            <a:lvl1pPr marL="0" indent="0">
              <a:buNone/>
              <a:defRPr sz="1400" b="0" i="0" cap="none" baseline="0">
                <a:solidFill>
                  <a:srgbClr val="0078E1"/>
                </a:solidFill>
                <a:latin typeface="Faktum" panose="020B0003030202060203" pitchFamily="34" charset="0"/>
                <a:cs typeface="Arial" panose="020B0604020202020204" pitchFamily="34" charset="0"/>
              </a:defRPr>
            </a:lvl1pPr>
          </a:lstStyle>
          <a:p>
            <a:pPr lvl="0"/>
            <a:r>
              <a:rPr lang="da-DK" noProof="0"/>
              <a:t>Underrubrik</a:t>
            </a:r>
          </a:p>
        </p:txBody>
      </p:sp>
      <p:sp>
        <p:nvSpPr>
          <p:cNvPr id="6" name="Content Placeholder 3">
            <a:extLst>
              <a:ext uri="{FF2B5EF4-FFF2-40B4-BE49-F238E27FC236}">
                <a16:creationId xmlns:a16="http://schemas.microsoft.com/office/drawing/2014/main" id="{3AA29DB8-C313-8A07-3FDD-9CC1C8C7F169}"/>
              </a:ext>
            </a:extLst>
          </p:cNvPr>
          <p:cNvSpPr>
            <a:spLocks noGrp="1"/>
          </p:cNvSpPr>
          <p:nvPr>
            <p:ph sz="half" idx="17"/>
          </p:nvPr>
        </p:nvSpPr>
        <p:spPr>
          <a:xfrm>
            <a:off x="328613" y="1657350"/>
            <a:ext cx="4531420" cy="3061097"/>
          </a:xfrm>
          <a:prstGeom prst="rect">
            <a:avLst/>
          </a:prstGeom>
        </p:spPr>
        <p:txBody>
          <a:bodyPr lIns="0" anchor="t">
            <a:noAutofit/>
            <a:scene3d>
              <a:camera prst="orthographicFront"/>
              <a:lightRig rig="threePt" dir="t"/>
            </a:scene3d>
          </a:bodyPr>
          <a:lstStyle>
            <a:lvl1pPr marL="216000" indent="-180000">
              <a:lnSpc>
                <a:spcPct val="100000"/>
              </a:lnSpc>
              <a:spcBef>
                <a:spcPts val="600"/>
              </a:spcBef>
              <a:spcAft>
                <a:spcPts val="0"/>
              </a:spcAft>
              <a:buClr>
                <a:srgbClr val="22323F"/>
              </a:buClr>
              <a:buSzPct val="100000"/>
              <a:buFont typeface="Arial" panose="020B0604020202020204" pitchFamily="34" charset="0"/>
              <a:buChar char="•"/>
              <a:defRPr>
                <a:solidFill>
                  <a:srgbClr val="22323F"/>
                </a:solidFill>
              </a:defRPr>
            </a:lvl1pPr>
            <a:lvl2pPr marL="504000" indent="-180000">
              <a:spcBef>
                <a:spcPts val="600"/>
              </a:spcBef>
              <a:buClr>
                <a:srgbClr val="22323F"/>
              </a:buClr>
              <a:buFont typeface="Arial" panose="020B0604020202020204" pitchFamily="34" charset="0"/>
              <a:buChar char="•"/>
              <a:defRPr>
                <a:solidFill>
                  <a:srgbClr val="22323F"/>
                </a:solidFill>
              </a:defRPr>
            </a:lvl2pPr>
            <a:lvl3pPr marL="864000" indent="-180000">
              <a:buFont typeface="Arial" panose="020B0604020202020204" pitchFamily="34" charset="0"/>
              <a:buChar char="•"/>
              <a:defRPr sz="1000">
                <a:solidFill>
                  <a:srgbClr val="22323F"/>
                </a:solidFill>
              </a:defRPr>
            </a:lvl3pPr>
            <a:lvl4pPr marL="1224000" indent="-180000">
              <a:defRPr sz="1000">
                <a:solidFill>
                  <a:srgbClr val="22323F"/>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graphicFrame>
        <p:nvGraphicFramePr>
          <p:cNvPr id="2" name="think-cell data - do not delete" hidden="1">
            <a:extLst>
              <a:ext uri="{FF2B5EF4-FFF2-40B4-BE49-F238E27FC236}">
                <a16:creationId xmlns:a16="http://schemas.microsoft.com/office/drawing/2014/main" id="{245D56D3-5E4B-C679-0A1B-9D76A4397590}"/>
              </a:ext>
            </a:extLst>
          </p:cNvPr>
          <p:cNvGraphicFramePr>
            <a:graphicFrameLocks noChangeAspect="1"/>
          </p:cNvGraphicFramePr>
          <p:nvPr userDrawn="1">
            <p:custDataLst>
              <p:tags r:id="rId2"/>
            </p:custDataLst>
            <p:extLst>
              <p:ext uri="{D42A27DB-BD31-4B8C-83A1-F6EECF244321}">
                <p14:modId xmlns:p14="http://schemas.microsoft.com/office/powerpoint/2010/main" val="161982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2" name="think-cell data - do not delete" hidden="1">
                        <a:extLst>
                          <a:ext uri="{FF2B5EF4-FFF2-40B4-BE49-F238E27FC236}">
                            <a16:creationId xmlns:a16="http://schemas.microsoft.com/office/drawing/2014/main" id="{245D56D3-5E4B-C679-0A1B-9D76A439759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064680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1 - two lines">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4DA6B29C-8E93-D309-1A4E-227BCC58CFE6}"/>
              </a:ext>
            </a:extLst>
          </p:cNvPr>
          <p:cNvGraphicFramePr>
            <a:graphicFrameLocks noChangeAspect="1"/>
          </p:cNvGraphicFramePr>
          <p:nvPr>
            <p:custDataLst>
              <p:tags r:id="rId1"/>
            </p:custDataLst>
            <p:extLst>
              <p:ext uri="{D42A27DB-BD31-4B8C-83A1-F6EECF244321}">
                <p14:modId xmlns:p14="http://schemas.microsoft.com/office/powerpoint/2010/main" val="161982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10" name="think-cell data - do not delete" hidden="1">
                        <a:extLst>
                          <a:ext uri="{FF2B5EF4-FFF2-40B4-BE49-F238E27FC236}">
                            <a16:creationId xmlns:a16="http://schemas.microsoft.com/office/drawing/2014/main" id="{4DA6B29C-8E93-D309-1A4E-227BCC58CF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51BB108C-E4C2-2C8D-B611-757EEDB3DAAE}"/>
              </a:ext>
            </a:extLst>
          </p:cNvPr>
          <p:cNvSpPr>
            <a:spLocks noGrp="1"/>
          </p:cNvSpPr>
          <p:nvPr>
            <p:ph type="dt" sz="half" idx="10"/>
          </p:nvPr>
        </p:nvSpPr>
        <p:spPr>
          <a:xfrm>
            <a:off x="904875"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B74D0DB5-C301-CFCB-EEF3-5C30394A46BF}"/>
              </a:ext>
            </a:extLst>
          </p:cNvPr>
          <p:cNvSpPr>
            <a:spLocks noGrp="1"/>
          </p:cNvSpPr>
          <p:nvPr>
            <p:ph type="ftr" sz="quarter" idx="11"/>
          </p:nvPr>
        </p:nvSpPr>
        <p:spPr>
          <a:xfrm>
            <a:off x="2743200"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E4239375-74E7-F454-8CD2-76476A0ABCCC}"/>
              </a:ext>
            </a:extLst>
          </p:cNvPr>
          <p:cNvSpPr>
            <a:spLocks noGrp="1"/>
          </p:cNvSpPr>
          <p:nvPr>
            <p:ph type="sldNum" sz="quarter" idx="12"/>
          </p:nvPr>
        </p:nvSpPr>
        <p:spPr>
          <a:xfrm>
            <a:off x="304800"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sp>
        <p:nvSpPr>
          <p:cNvPr id="7" name="Tekstfelt 6">
            <a:extLst>
              <a:ext uri="{FF2B5EF4-FFF2-40B4-BE49-F238E27FC236}">
                <a16:creationId xmlns:a16="http://schemas.microsoft.com/office/drawing/2014/main" id="{0A72C341-A0BA-D90A-1549-24D260E92991}"/>
              </a:ext>
            </a:extLst>
          </p:cNvPr>
          <p:cNvSpPr txBox="1"/>
          <p:nvPr/>
        </p:nvSpPr>
        <p:spPr>
          <a:xfrm>
            <a:off x="8090807" y="4122964"/>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graphicFrame>
        <p:nvGraphicFramePr>
          <p:cNvPr id="8" name="think-cell data - do not delete" hidden="1">
            <a:extLst>
              <a:ext uri="{FF2B5EF4-FFF2-40B4-BE49-F238E27FC236}">
                <a16:creationId xmlns:a16="http://schemas.microsoft.com/office/drawing/2014/main" id="{D5665F79-17DB-04B4-00EA-D5790DDE8713}"/>
              </a:ext>
            </a:extLst>
          </p:cNvPr>
          <p:cNvGraphicFramePr>
            <a:graphicFrameLocks noChangeAspect="1"/>
          </p:cNvGraphicFramePr>
          <p:nvPr userDrawn="1">
            <p:custDataLst>
              <p:tags r:id="rId2"/>
            </p:custDataLst>
            <p:extLst>
              <p:ext uri="{D42A27DB-BD31-4B8C-83A1-F6EECF244321}">
                <p14:modId xmlns:p14="http://schemas.microsoft.com/office/powerpoint/2010/main" val="161982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8" name="think-cell data - do not delete" hidden="1">
                        <a:extLst>
                          <a:ext uri="{FF2B5EF4-FFF2-40B4-BE49-F238E27FC236}">
                            <a16:creationId xmlns:a16="http://schemas.microsoft.com/office/drawing/2014/main" id="{D5665F79-17DB-04B4-00EA-D5790DDE87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ekstfelt 10">
            <a:extLst>
              <a:ext uri="{FF2B5EF4-FFF2-40B4-BE49-F238E27FC236}">
                <a16:creationId xmlns:a16="http://schemas.microsoft.com/office/drawing/2014/main" id="{17BBCEF1-7FE0-5822-22D2-99DC9D6C9B8A}"/>
              </a:ext>
            </a:extLst>
          </p:cNvPr>
          <p:cNvSpPr txBox="1"/>
          <p:nvPr userDrawn="1"/>
        </p:nvSpPr>
        <p:spPr>
          <a:xfrm>
            <a:off x="8090807" y="4122964"/>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5" name="Content Placeholder 3">
            <a:extLst>
              <a:ext uri="{FF2B5EF4-FFF2-40B4-BE49-F238E27FC236}">
                <a16:creationId xmlns:a16="http://schemas.microsoft.com/office/drawing/2014/main" id="{3517F130-6A05-5DC9-F9C1-BCBE26C5FBD7}"/>
              </a:ext>
            </a:extLst>
          </p:cNvPr>
          <p:cNvSpPr>
            <a:spLocks noGrp="1"/>
          </p:cNvSpPr>
          <p:nvPr>
            <p:ph sz="half" idx="17"/>
          </p:nvPr>
        </p:nvSpPr>
        <p:spPr>
          <a:xfrm>
            <a:off x="328613" y="1657350"/>
            <a:ext cx="4531420" cy="3061097"/>
          </a:xfrm>
          <a:prstGeom prst="rect">
            <a:avLst/>
          </a:prstGeom>
        </p:spPr>
        <p:txBody>
          <a:bodyPr lIns="0" anchor="t">
            <a:noAutofit/>
            <a:scene3d>
              <a:camera prst="orthographicFront"/>
              <a:lightRig rig="threePt" dir="t"/>
            </a:scene3d>
          </a:bodyPr>
          <a:lstStyle>
            <a:lvl1pPr marL="216000" indent="-180000">
              <a:lnSpc>
                <a:spcPct val="100000"/>
              </a:lnSpc>
              <a:spcBef>
                <a:spcPts val="600"/>
              </a:spcBef>
              <a:spcAft>
                <a:spcPts val="0"/>
              </a:spcAft>
              <a:buClr>
                <a:srgbClr val="22323F"/>
              </a:buClr>
              <a:buSzPct val="100000"/>
              <a:buFont typeface="Arial" panose="020B0604020202020204" pitchFamily="34" charset="0"/>
              <a:buChar char="•"/>
              <a:defRPr>
                <a:solidFill>
                  <a:srgbClr val="22323F"/>
                </a:solidFill>
              </a:defRPr>
            </a:lvl1pPr>
            <a:lvl2pPr marL="504000" indent="-180000">
              <a:spcBef>
                <a:spcPts val="600"/>
              </a:spcBef>
              <a:buClr>
                <a:srgbClr val="22323F"/>
              </a:buClr>
              <a:buFont typeface="Arial" panose="020B0604020202020204" pitchFamily="34" charset="0"/>
              <a:buChar char="•"/>
              <a:defRPr>
                <a:solidFill>
                  <a:srgbClr val="22323F"/>
                </a:solidFill>
              </a:defRPr>
            </a:lvl2pPr>
            <a:lvl3pPr marL="864000" indent="-180000">
              <a:buFont typeface="Arial" panose="020B0604020202020204" pitchFamily="34" charset="0"/>
              <a:buChar char="•"/>
              <a:defRPr sz="1000">
                <a:solidFill>
                  <a:srgbClr val="22323F"/>
                </a:solidFill>
              </a:defRPr>
            </a:lvl3pPr>
            <a:lvl4pPr marL="1224000" indent="-180000">
              <a:defRPr sz="1000">
                <a:solidFill>
                  <a:srgbClr val="22323F"/>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el 22">
            <a:extLst>
              <a:ext uri="{FF2B5EF4-FFF2-40B4-BE49-F238E27FC236}">
                <a16:creationId xmlns:a16="http://schemas.microsoft.com/office/drawing/2014/main" id="{83A613E8-2183-9F9A-2ABD-7B4E8C4260C0}"/>
              </a:ext>
            </a:extLst>
          </p:cNvPr>
          <p:cNvSpPr>
            <a:spLocks noGrp="1"/>
          </p:cNvSpPr>
          <p:nvPr>
            <p:ph type="title" hasCustomPrompt="1"/>
          </p:nvPr>
        </p:nvSpPr>
        <p:spPr>
          <a:xfrm>
            <a:off x="328613" y="562468"/>
            <a:ext cx="8486774" cy="804320"/>
          </a:xfrm>
          <a:prstGeom prst="rect">
            <a:avLst/>
          </a:prstGeom>
        </p:spPr>
        <p:txBody>
          <a:bodyPr vert="horz" lIns="0" anchor="b" anchorCtr="0">
            <a:noAutofit/>
          </a:bodyPr>
          <a:lstStyle>
            <a:lvl1pPr>
              <a:defRPr/>
            </a:lvl1pPr>
          </a:lstStyle>
          <a:p>
            <a:r>
              <a:rPr lang="da-DK"/>
              <a:t>Overskrift</a:t>
            </a:r>
            <a:br>
              <a:rPr lang="da-DK"/>
            </a:br>
            <a:endParaRPr lang="da-DK"/>
          </a:p>
        </p:txBody>
      </p:sp>
    </p:spTree>
    <p:extLst>
      <p:ext uri="{BB962C8B-B14F-4D97-AF65-F5344CB8AC3E}">
        <p14:creationId xmlns:p14="http://schemas.microsoft.com/office/powerpoint/2010/main" val="2980313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hoto">
    <p:bg>
      <p:bgPr>
        <a:solidFill>
          <a:schemeClr val="tx2"/>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4DA6B29C-8E93-D309-1A4E-227BCC58CFE6}"/>
              </a:ext>
            </a:extLst>
          </p:cNvPr>
          <p:cNvGraphicFramePr>
            <a:graphicFrameLocks noChangeAspect="1"/>
          </p:cNvGraphicFramePr>
          <p:nvPr>
            <p:custDataLst>
              <p:tags r:id="rId1"/>
            </p:custDataLst>
            <p:extLst>
              <p:ext uri="{D42A27DB-BD31-4B8C-83A1-F6EECF244321}">
                <p14:modId xmlns:p14="http://schemas.microsoft.com/office/powerpoint/2010/main" val="4189456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10" name="think-cell data - do not delete" hidden="1">
                        <a:extLst>
                          <a:ext uri="{FF2B5EF4-FFF2-40B4-BE49-F238E27FC236}">
                            <a16:creationId xmlns:a16="http://schemas.microsoft.com/office/drawing/2014/main" id="{4DA6B29C-8E93-D309-1A4E-227BCC58CF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51BB108C-E4C2-2C8D-B611-757EEDB3DAAE}"/>
              </a:ext>
            </a:extLst>
          </p:cNvPr>
          <p:cNvSpPr>
            <a:spLocks noGrp="1"/>
          </p:cNvSpPr>
          <p:nvPr>
            <p:ph type="dt" sz="half" idx="10"/>
          </p:nvPr>
        </p:nvSpPr>
        <p:spPr>
          <a:xfrm>
            <a:off x="904875"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B74D0DB5-C301-CFCB-EEF3-5C30394A46BF}"/>
              </a:ext>
            </a:extLst>
          </p:cNvPr>
          <p:cNvSpPr>
            <a:spLocks noGrp="1"/>
          </p:cNvSpPr>
          <p:nvPr>
            <p:ph type="ftr" sz="quarter" idx="11"/>
          </p:nvPr>
        </p:nvSpPr>
        <p:spPr>
          <a:xfrm>
            <a:off x="2743200"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E4239375-74E7-F454-8CD2-76476A0ABCCC}"/>
              </a:ext>
            </a:extLst>
          </p:cNvPr>
          <p:cNvSpPr>
            <a:spLocks noGrp="1"/>
          </p:cNvSpPr>
          <p:nvPr>
            <p:ph type="sldNum" sz="quarter" idx="12"/>
          </p:nvPr>
        </p:nvSpPr>
        <p:spPr>
          <a:xfrm>
            <a:off x="304800"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sp>
        <p:nvSpPr>
          <p:cNvPr id="19" name="Titel 22">
            <a:extLst>
              <a:ext uri="{FF2B5EF4-FFF2-40B4-BE49-F238E27FC236}">
                <a16:creationId xmlns:a16="http://schemas.microsoft.com/office/drawing/2014/main" id="{DBF803AF-83AF-135F-4F06-C6FA20CED29D}"/>
              </a:ext>
            </a:extLst>
          </p:cNvPr>
          <p:cNvSpPr>
            <a:spLocks noGrp="1"/>
          </p:cNvSpPr>
          <p:nvPr>
            <p:ph type="title" hasCustomPrompt="1"/>
          </p:nvPr>
        </p:nvSpPr>
        <p:spPr>
          <a:xfrm>
            <a:off x="328613" y="590550"/>
            <a:ext cx="8486774" cy="420456"/>
          </a:xfrm>
          <a:prstGeom prst="rect">
            <a:avLst/>
          </a:prstGeom>
        </p:spPr>
        <p:txBody>
          <a:bodyPr vert="horz" lIns="0" anchor="b" anchorCtr="0">
            <a:noAutofit/>
          </a:bodyPr>
          <a:lstStyle>
            <a:lvl1pPr>
              <a:defRPr/>
            </a:lvl1pPr>
          </a:lstStyle>
          <a:p>
            <a:r>
              <a:rPr lang="da-DK"/>
              <a:t>Overskrift</a:t>
            </a:r>
          </a:p>
        </p:txBody>
      </p:sp>
      <p:sp>
        <p:nvSpPr>
          <p:cNvPr id="20" name="Pladsholder til tekst 15">
            <a:extLst>
              <a:ext uri="{FF2B5EF4-FFF2-40B4-BE49-F238E27FC236}">
                <a16:creationId xmlns:a16="http://schemas.microsoft.com/office/drawing/2014/main" id="{A688C406-90AA-A744-795D-A1E2022E2173}"/>
              </a:ext>
            </a:extLst>
          </p:cNvPr>
          <p:cNvSpPr>
            <a:spLocks noGrp="1"/>
          </p:cNvSpPr>
          <p:nvPr>
            <p:ph type="body" sz="quarter" idx="14" hasCustomPrompt="1"/>
          </p:nvPr>
        </p:nvSpPr>
        <p:spPr>
          <a:xfrm>
            <a:off x="328613" y="1009650"/>
            <a:ext cx="8486774" cy="228600"/>
          </a:xfrm>
          <a:prstGeom prst="rect">
            <a:avLst/>
          </a:prstGeom>
        </p:spPr>
        <p:txBody>
          <a:bodyPr lIns="0">
            <a:noAutofit/>
          </a:bodyPr>
          <a:lstStyle>
            <a:lvl1pPr marL="0" indent="0">
              <a:buNone/>
              <a:defRPr sz="1400" b="0" i="0" cap="none" baseline="0">
                <a:solidFill>
                  <a:srgbClr val="0078E1"/>
                </a:solidFill>
                <a:latin typeface="Faktum" panose="020B0003030202060203" pitchFamily="34" charset="0"/>
                <a:cs typeface="Arial" panose="020B0604020202020204" pitchFamily="34" charset="0"/>
              </a:defRPr>
            </a:lvl1pPr>
          </a:lstStyle>
          <a:p>
            <a:pPr lvl="0"/>
            <a:r>
              <a:rPr lang="da-DK" noProof="0"/>
              <a:t>Underrubrik</a:t>
            </a:r>
          </a:p>
        </p:txBody>
      </p:sp>
      <p:sp>
        <p:nvSpPr>
          <p:cNvPr id="7" name="Content Placeholder 3">
            <a:extLst>
              <a:ext uri="{FF2B5EF4-FFF2-40B4-BE49-F238E27FC236}">
                <a16:creationId xmlns:a16="http://schemas.microsoft.com/office/drawing/2014/main" id="{2642EBDD-D0C2-4097-DAD3-411269836DE8}"/>
              </a:ext>
            </a:extLst>
          </p:cNvPr>
          <p:cNvSpPr>
            <a:spLocks noGrp="1"/>
          </p:cNvSpPr>
          <p:nvPr>
            <p:ph sz="half" idx="17"/>
          </p:nvPr>
        </p:nvSpPr>
        <p:spPr>
          <a:xfrm>
            <a:off x="328613" y="1657350"/>
            <a:ext cx="4531420" cy="3061097"/>
          </a:xfrm>
          <a:prstGeom prst="rect">
            <a:avLst/>
          </a:prstGeom>
        </p:spPr>
        <p:txBody>
          <a:bodyPr lIns="0" anchor="t">
            <a:noAutofit/>
            <a:scene3d>
              <a:camera prst="orthographicFront"/>
              <a:lightRig rig="threePt" dir="t"/>
            </a:scene3d>
          </a:bodyPr>
          <a:lstStyle>
            <a:lvl1pPr marL="216000" indent="-180000">
              <a:lnSpc>
                <a:spcPct val="100000"/>
              </a:lnSpc>
              <a:spcBef>
                <a:spcPts val="600"/>
              </a:spcBef>
              <a:spcAft>
                <a:spcPts val="0"/>
              </a:spcAft>
              <a:buClr>
                <a:srgbClr val="22323F"/>
              </a:buClr>
              <a:buSzPct val="100000"/>
              <a:buFont typeface="Arial" panose="020B0604020202020204" pitchFamily="34" charset="0"/>
              <a:buChar char="•"/>
              <a:defRPr>
                <a:solidFill>
                  <a:srgbClr val="22323F"/>
                </a:solidFill>
              </a:defRPr>
            </a:lvl1pPr>
            <a:lvl2pPr marL="504000" indent="-180000">
              <a:spcBef>
                <a:spcPts val="600"/>
              </a:spcBef>
              <a:buClr>
                <a:srgbClr val="22323F"/>
              </a:buClr>
              <a:buFont typeface="Arial" panose="020B0604020202020204" pitchFamily="34" charset="0"/>
              <a:buChar char="•"/>
              <a:defRPr>
                <a:solidFill>
                  <a:srgbClr val="22323F"/>
                </a:solidFill>
              </a:defRPr>
            </a:lvl2pPr>
            <a:lvl3pPr marL="864000" indent="-180000">
              <a:buFont typeface="Arial" panose="020B0604020202020204" pitchFamily="34" charset="0"/>
              <a:buChar char="•"/>
              <a:defRPr sz="1000">
                <a:solidFill>
                  <a:srgbClr val="22323F"/>
                </a:solidFill>
              </a:defRPr>
            </a:lvl3pPr>
            <a:lvl4pPr marL="1224000" indent="-180000">
              <a:defRPr sz="1000">
                <a:solidFill>
                  <a:srgbClr val="22323F"/>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Pladsholder til billede 30">
            <a:extLst>
              <a:ext uri="{FF2B5EF4-FFF2-40B4-BE49-F238E27FC236}">
                <a16:creationId xmlns:a16="http://schemas.microsoft.com/office/drawing/2014/main" id="{ACB2A2A8-4706-1A94-E6F3-4B870E3DE18A}"/>
              </a:ext>
            </a:extLst>
          </p:cNvPr>
          <p:cNvSpPr>
            <a:spLocks noGrp="1"/>
          </p:cNvSpPr>
          <p:nvPr>
            <p:ph type="pic" sz="quarter" idx="18" hasCustomPrompt="1"/>
          </p:nvPr>
        </p:nvSpPr>
        <p:spPr>
          <a:xfrm>
            <a:off x="0" y="0"/>
            <a:ext cx="7832362" cy="5157689"/>
          </a:xfrm>
          <a:custGeom>
            <a:avLst/>
            <a:gdLst>
              <a:gd name="connsiteX0" fmla="*/ 0 w 7832362"/>
              <a:gd name="connsiteY0" fmla="*/ 0 h 5157689"/>
              <a:gd name="connsiteX1" fmla="*/ 6962612 w 7832362"/>
              <a:gd name="connsiteY1" fmla="*/ 0 h 5157689"/>
              <a:gd name="connsiteX2" fmla="*/ 7706662 w 7832362"/>
              <a:gd name="connsiteY2" fmla="*/ 1472248 h 5157689"/>
              <a:gd name="connsiteX3" fmla="*/ 7663634 w 7832362"/>
              <a:gd name="connsiteY3" fmla="*/ 2433974 h 5157689"/>
              <a:gd name="connsiteX4" fmla="*/ 6722872 w 7832362"/>
              <a:gd name="connsiteY4" fmla="*/ 4286891 h 5157689"/>
              <a:gd name="connsiteX5" fmla="*/ 6722776 w 7832362"/>
              <a:gd name="connsiteY5" fmla="*/ 4287082 h 5157689"/>
              <a:gd name="connsiteX6" fmla="*/ 6722107 w 7832362"/>
              <a:gd name="connsiteY6" fmla="*/ 4288419 h 5157689"/>
              <a:gd name="connsiteX7" fmla="*/ 6279641 w 7832362"/>
              <a:gd name="connsiteY7" fmla="*/ 5157689 h 5157689"/>
              <a:gd name="connsiteX8" fmla="*/ 0 w 7832362"/>
              <a:gd name="connsiteY8" fmla="*/ 5157689 h 515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2362" h="5157689">
                <a:moveTo>
                  <a:pt x="0" y="0"/>
                </a:moveTo>
                <a:lnTo>
                  <a:pt x="6962612" y="0"/>
                </a:lnTo>
                <a:cubicBezTo>
                  <a:pt x="7211328" y="490368"/>
                  <a:pt x="7459377" y="981116"/>
                  <a:pt x="7706662" y="1472248"/>
                </a:cubicBezTo>
                <a:cubicBezTo>
                  <a:pt x="7898597" y="1852057"/>
                  <a:pt x="7860010" y="2040840"/>
                  <a:pt x="7663634" y="2433974"/>
                </a:cubicBezTo>
                <a:cubicBezTo>
                  <a:pt x="7534451" y="2692673"/>
                  <a:pt x="7189743" y="3369816"/>
                  <a:pt x="6722872" y="4286891"/>
                </a:cubicBezTo>
                <a:lnTo>
                  <a:pt x="6722776" y="4287082"/>
                </a:lnTo>
                <a:lnTo>
                  <a:pt x="6722107" y="4288419"/>
                </a:lnTo>
                <a:cubicBezTo>
                  <a:pt x="6584425" y="4558866"/>
                  <a:pt x="6436140" y="4850135"/>
                  <a:pt x="6279641" y="5157689"/>
                </a:cubicBezTo>
                <a:lnTo>
                  <a:pt x="0" y="5157689"/>
                </a:lnTo>
                <a:close/>
              </a:path>
            </a:pathLst>
          </a:custGeom>
          <a:blipFill dpi="0" rotWithShape="1">
            <a:blip r:embed="rId6" cstate="screen">
              <a:extLst>
                <a:ext uri="{28A0092B-C50C-407E-A947-70E740481C1C}">
                  <a14:useLocalDpi xmlns:a14="http://schemas.microsoft.com/office/drawing/2010/main"/>
                </a:ext>
              </a:extLst>
            </a:blip>
            <a:srcRect/>
            <a:stretch>
              <a:fillRect/>
            </a:stretch>
          </a:blipFill>
        </p:spPr>
        <p:txBody>
          <a:bodyPr wrap="square" anchor="ctr" anchorCtr="1">
            <a:noAutofit/>
          </a:bodyPr>
          <a:lstStyle>
            <a:lvl1pPr marL="0" indent="0" algn="ctr">
              <a:buNone/>
              <a:defRPr>
                <a:solidFill>
                  <a:schemeClr val="bg1"/>
                </a:solidFill>
              </a:defRPr>
            </a:lvl1pPr>
          </a:lstStyle>
          <a:p>
            <a:r>
              <a:rPr lang="da-DK"/>
              <a:t>Indsæt et billede</a:t>
            </a:r>
          </a:p>
          <a:p>
            <a:endParaRPr lang="da-DK"/>
          </a:p>
          <a:p>
            <a:endParaRPr lang="da-DK"/>
          </a:p>
          <a:p>
            <a:endParaRPr lang="da-DK"/>
          </a:p>
        </p:txBody>
      </p:sp>
      <p:sp>
        <p:nvSpPr>
          <p:cNvPr id="32" name="Tekstfelt 31">
            <a:extLst>
              <a:ext uri="{FF2B5EF4-FFF2-40B4-BE49-F238E27FC236}">
                <a16:creationId xmlns:a16="http://schemas.microsoft.com/office/drawing/2014/main" id="{8A43B12E-0461-139A-2602-2BB92E4C0ABD}"/>
              </a:ext>
            </a:extLst>
          </p:cNvPr>
          <p:cNvSpPr txBox="1"/>
          <p:nvPr/>
        </p:nvSpPr>
        <p:spPr>
          <a:xfrm>
            <a:off x="8929688" y="1985963"/>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33" name="Tekstfelt 32">
            <a:extLst>
              <a:ext uri="{FF2B5EF4-FFF2-40B4-BE49-F238E27FC236}">
                <a16:creationId xmlns:a16="http://schemas.microsoft.com/office/drawing/2014/main" id="{E91417F4-4150-0EE3-8EAE-83D21BE51873}"/>
              </a:ext>
            </a:extLst>
          </p:cNvPr>
          <p:cNvSpPr txBox="1"/>
          <p:nvPr/>
        </p:nvSpPr>
        <p:spPr>
          <a:xfrm>
            <a:off x="8758238" y="314325"/>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34" name="Tekstfelt 33">
            <a:extLst>
              <a:ext uri="{FF2B5EF4-FFF2-40B4-BE49-F238E27FC236}">
                <a16:creationId xmlns:a16="http://schemas.microsoft.com/office/drawing/2014/main" id="{1C7FE22C-D8BE-CE43-D7E3-AD1129894DD3}"/>
              </a:ext>
            </a:extLst>
          </p:cNvPr>
          <p:cNvSpPr txBox="1"/>
          <p:nvPr/>
        </p:nvSpPr>
        <p:spPr>
          <a:xfrm>
            <a:off x="8690994" y="251670"/>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35" name="Tekstfelt 34">
            <a:extLst>
              <a:ext uri="{FF2B5EF4-FFF2-40B4-BE49-F238E27FC236}">
                <a16:creationId xmlns:a16="http://schemas.microsoft.com/office/drawing/2014/main" id="{C90A1CEF-FBBE-AE9C-D933-8CE97FC5215C}"/>
              </a:ext>
            </a:extLst>
          </p:cNvPr>
          <p:cNvSpPr txBox="1"/>
          <p:nvPr/>
        </p:nvSpPr>
        <p:spPr>
          <a:xfrm>
            <a:off x="8711967" y="281031"/>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pic>
        <p:nvPicPr>
          <p:cNvPr id="36" name="Grafik 35">
            <a:extLst>
              <a:ext uri="{FF2B5EF4-FFF2-40B4-BE49-F238E27FC236}">
                <a16:creationId xmlns:a16="http://schemas.microsoft.com/office/drawing/2014/main" id="{3BA2B799-458B-A5B8-F704-4C782A303152}"/>
              </a:ext>
            </a:extLst>
          </p:cNvPr>
          <p:cNvPicPr>
            <a:picLocks noChangeAspect="1"/>
          </p:cNvPicPr>
          <p:nvPr/>
        </p:nvPicPr>
        <p:blipFill>
          <a:blip r:embed="rId7">
            <a:extLst>
              <a:ext uri="{96DAC541-7B7A-43D3-8B79-37D633B846F1}">
                <asvg:svgBlip xmlns:asvg="http://schemas.microsoft.com/office/drawing/2016/SVG/main" r:embed="rId8"/>
              </a:ext>
            </a:extLst>
          </a:blip>
          <a:srcRect r="77140"/>
          <a:stretch/>
        </p:blipFill>
        <p:spPr>
          <a:xfrm>
            <a:off x="8589425" y="137655"/>
            <a:ext cx="321775" cy="267079"/>
          </a:xfrm>
          <a:prstGeom prst="rect">
            <a:avLst/>
          </a:prstGeom>
        </p:spPr>
      </p:pic>
      <p:graphicFrame>
        <p:nvGraphicFramePr>
          <p:cNvPr id="2" name="think-cell data - do not delete" hidden="1">
            <a:extLst>
              <a:ext uri="{FF2B5EF4-FFF2-40B4-BE49-F238E27FC236}">
                <a16:creationId xmlns:a16="http://schemas.microsoft.com/office/drawing/2014/main" id="{019C6714-9492-2724-A421-E71199712185}"/>
              </a:ext>
            </a:extLst>
          </p:cNvPr>
          <p:cNvGraphicFramePr>
            <a:graphicFrameLocks noChangeAspect="1"/>
          </p:cNvGraphicFramePr>
          <p:nvPr userDrawn="1">
            <p:custDataLst>
              <p:tags r:id="rId2"/>
            </p:custDataLst>
            <p:extLst>
              <p:ext uri="{D42A27DB-BD31-4B8C-83A1-F6EECF244321}">
                <p14:modId xmlns:p14="http://schemas.microsoft.com/office/powerpoint/2010/main" val="4189456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2" name="think-cell data - do not delete" hidden="1">
                        <a:extLst>
                          <a:ext uri="{FF2B5EF4-FFF2-40B4-BE49-F238E27FC236}">
                            <a16:creationId xmlns:a16="http://schemas.microsoft.com/office/drawing/2014/main" id="{019C6714-9492-2724-A421-E711997121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kstfelt 5">
            <a:extLst>
              <a:ext uri="{FF2B5EF4-FFF2-40B4-BE49-F238E27FC236}">
                <a16:creationId xmlns:a16="http://schemas.microsoft.com/office/drawing/2014/main" id="{603494A3-872A-5744-F0D2-A4E0D1FB1ECA}"/>
              </a:ext>
            </a:extLst>
          </p:cNvPr>
          <p:cNvSpPr txBox="1"/>
          <p:nvPr userDrawn="1"/>
        </p:nvSpPr>
        <p:spPr>
          <a:xfrm>
            <a:off x="8929688" y="1985963"/>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8" name="Tekstfelt 7">
            <a:extLst>
              <a:ext uri="{FF2B5EF4-FFF2-40B4-BE49-F238E27FC236}">
                <a16:creationId xmlns:a16="http://schemas.microsoft.com/office/drawing/2014/main" id="{F114445C-CC73-3892-D954-1E9F3A4D7B2C}"/>
              </a:ext>
            </a:extLst>
          </p:cNvPr>
          <p:cNvSpPr txBox="1"/>
          <p:nvPr userDrawn="1"/>
        </p:nvSpPr>
        <p:spPr>
          <a:xfrm>
            <a:off x="8758238" y="314325"/>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9" name="Tekstfelt 8">
            <a:extLst>
              <a:ext uri="{FF2B5EF4-FFF2-40B4-BE49-F238E27FC236}">
                <a16:creationId xmlns:a16="http://schemas.microsoft.com/office/drawing/2014/main" id="{F4D94445-E4C8-0A9C-1186-7E08F714CF86}"/>
              </a:ext>
            </a:extLst>
          </p:cNvPr>
          <p:cNvSpPr txBox="1"/>
          <p:nvPr userDrawn="1"/>
        </p:nvSpPr>
        <p:spPr>
          <a:xfrm>
            <a:off x="8690994" y="251670"/>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1" name="Tekstfelt 10">
            <a:extLst>
              <a:ext uri="{FF2B5EF4-FFF2-40B4-BE49-F238E27FC236}">
                <a16:creationId xmlns:a16="http://schemas.microsoft.com/office/drawing/2014/main" id="{54CDECBB-0691-DA1A-75F5-318685D453EC}"/>
              </a:ext>
            </a:extLst>
          </p:cNvPr>
          <p:cNvSpPr txBox="1"/>
          <p:nvPr userDrawn="1"/>
        </p:nvSpPr>
        <p:spPr>
          <a:xfrm>
            <a:off x="8711967" y="281031"/>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pic>
        <p:nvPicPr>
          <p:cNvPr id="12" name="Grafik 11">
            <a:extLst>
              <a:ext uri="{FF2B5EF4-FFF2-40B4-BE49-F238E27FC236}">
                <a16:creationId xmlns:a16="http://schemas.microsoft.com/office/drawing/2014/main" id="{4DB826AF-70F0-F06D-ED04-4F1EA3F85FB7}"/>
              </a:ext>
            </a:extLst>
          </p:cNvPr>
          <p:cNvPicPr>
            <a:picLocks noChangeAspect="1"/>
          </p:cNvPicPr>
          <p:nvPr userDrawn="1"/>
        </p:nvPicPr>
        <p:blipFill>
          <a:blip r:embed="rId7">
            <a:extLst>
              <a:ext uri="{96DAC541-7B7A-43D3-8B79-37D633B846F1}">
                <asvg:svgBlip xmlns:asvg="http://schemas.microsoft.com/office/drawing/2016/SVG/main" r:embed="rId8"/>
              </a:ext>
            </a:extLst>
          </a:blip>
          <a:srcRect r="77140"/>
          <a:stretch/>
        </p:blipFill>
        <p:spPr>
          <a:xfrm>
            <a:off x="8589425" y="137655"/>
            <a:ext cx="321775" cy="267079"/>
          </a:xfrm>
          <a:prstGeom prst="rect">
            <a:avLst/>
          </a:prstGeom>
        </p:spPr>
      </p:pic>
    </p:spTree>
    <p:extLst>
      <p:ext uri="{BB962C8B-B14F-4D97-AF65-F5344CB8AC3E}">
        <p14:creationId xmlns:p14="http://schemas.microsoft.com/office/powerpoint/2010/main" val="838484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2 on colour box">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59189583-F42E-363C-EE67-DAE337315025}"/>
              </a:ext>
            </a:extLst>
          </p:cNvPr>
          <p:cNvGraphicFramePr>
            <a:graphicFrameLocks noChangeAspect="1"/>
          </p:cNvGraphicFramePr>
          <p:nvPr>
            <p:custDataLst>
              <p:tags r:id="rId1"/>
            </p:custDataLst>
            <p:extLst>
              <p:ext uri="{D42A27DB-BD31-4B8C-83A1-F6EECF244321}">
                <p14:modId xmlns:p14="http://schemas.microsoft.com/office/powerpoint/2010/main" val="1589708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9" name="think-cell data - do not delete" hidden="1">
                        <a:extLst>
                          <a:ext uri="{FF2B5EF4-FFF2-40B4-BE49-F238E27FC236}">
                            <a16:creationId xmlns:a16="http://schemas.microsoft.com/office/drawing/2014/main" id="{59189583-F42E-363C-EE67-DAE3373150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8EF44121-F692-FAE1-9088-D67519A1610C}"/>
              </a:ext>
            </a:extLst>
          </p:cNvPr>
          <p:cNvSpPr>
            <a:spLocks noGrp="1"/>
          </p:cNvSpPr>
          <p:nvPr>
            <p:ph type="dt" sz="half" idx="10"/>
          </p:nvPr>
        </p:nvSpPr>
        <p:spPr>
          <a:xfrm>
            <a:off x="964835"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63AEC1BB-E1AB-97D2-6471-69BB8BC01A99}"/>
              </a:ext>
            </a:extLst>
          </p:cNvPr>
          <p:cNvSpPr>
            <a:spLocks noGrp="1"/>
          </p:cNvSpPr>
          <p:nvPr>
            <p:ph type="ftr" sz="quarter" idx="11"/>
          </p:nvPr>
        </p:nvSpPr>
        <p:spPr>
          <a:xfrm>
            <a:off x="2803160"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727ED6AB-34E4-50A1-7FE9-3DAA184576D1}"/>
              </a:ext>
            </a:extLst>
          </p:cNvPr>
          <p:cNvSpPr>
            <a:spLocks noGrp="1"/>
          </p:cNvSpPr>
          <p:nvPr>
            <p:ph type="sldNum" sz="quarter" idx="12"/>
          </p:nvPr>
        </p:nvSpPr>
        <p:spPr>
          <a:xfrm>
            <a:off x="364760"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sp>
        <p:nvSpPr>
          <p:cNvPr id="10" name="Afrundet rektangel 9">
            <a:extLst>
              <a:ext uri="{FF2B5EF4-FFF2-40B4-BE49-F238E27FC236}">
                <a16:creationId xmlns:a16="http://schemas.microsoft.com/office/drawing/2014/main" id="{4ED0ACF7-157B-9972-241B-1EA09AD345FF}"/>
              </a:ext>
            </a:extLst>
          </p:cNvPr>
          <p:cNvSpPr/>
          <p:nvPr/>
        </p:nvSpPr>
        <p:spPr>
          <a:xfrm>
            <a:off x="328505" y="1408030"/>
            <a:ext cx="8486881" cy="3448579"/>
          </a:xfrm>
          <a:prstGeom prst="roundRect">
            <a:avLst>
              <a:gd name="adj" fmla="val 3743"/>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3200">
              <a:latin typeface="Faktum" panose="020B0003030202060203" pitchFamily="34" charset="0"/>
            </a:endParaRPr>
          </a:p>
        </p:txBody>
      </p:sp>
      <p:sp>
        <p:nvSpPr>
          <p:cNvPr id="14" name="Content Placeholder 3">
            <a:extLst>
              <a:ext uri="{FF2B5EF4-FFF2-40B4-BE49-F238E27FC236}">
                <a16:creationId xmlns:a16="http://schemas.microsoft.com/office/drawing/2014/main" id="{C0469D8D-B486-A057-5579-E7C14C2D9DB0}"/>
              </a:ext>
            </a:extLst>
          </p:cNvPr>
          <p:cNvSpPr>
            <a:spLocks noGrp="1"/>
          </p:cNvSpPr>
          <p:nvPr>
            <p:ph sz="half" idx="15" hasCustomPrompt="1"/>
          </p:nvPr>
        </p:nvSpPr>
        <p:spPr>
          <a:xfrm>
            <a:off x="540000" y="1581150"/>
            <a:ext cx="5361928" cy="3061097"/>
          </a:xfrm>
          <a:prstGeom prst="rect">
            <a:avLst/>
          </a:prstGeom>
        </p:spPr>
        <p:txBody>
          <a:bodyPr lIns="0" anchor="t">
            <a:noAutofit/>
            <a:scene3d>
              <a:camera prst="orthographicFront"/>
              <a:lightRig rig="threePt" dir="t"/>
            </a:scene3d>
          </a:bodyPr>
          <a:lstStyle>
            <a:lvl1pPr marL="180000" indent="-180000">
              <a:lnSpc>
                <a:spcPct val="110000"/>
              </a:lnSpc>
              <a:spcBef>
                <a:spcPts val="600"/>
              </a:spcBef>
              <a:spcAft>
                <a:spcPts val="0"/>
              </a:spcAft>
              <a:buClr>
                <a:schemeClr val="bg1"/>
              </a:buClr>
              <a:buSzPct val="100000"/>
              <a:buFont typeface="Arial" panose="020B0604020202020204" pitchFamily="34" charset="0"/>
              <a:buChar char="•"/>
              <a:defRPr>
                <a:solidFill>
                  <a:schemeClr val="bg1"/>
                </a:solidFill>
              </a:defRPr>
            </a:lvl1pPr>
            <a:lvl2pPr marL="504000" indent="-180000">
              <a:spcBef>
                <a:spcPts val="600"/>
              </a:spcBef>
              <a:buClr>
                <a:schemeClr val="bg1"/>
              </a:buClr>
              <a:buFont typeface="Arial" panose="020B0604020202020204" pitchFamily="34" charset="0"/>
              <a:buChar char="•"/>
              <a:defRPr>
                <a:solidFill>
                  <a:schemeClr val="bg1"/>
                </a:solidFill>
              </a:defRPr>
            </a:lvl2pPr>
            <a:lvl3pPr marL="864000" indent="-180000">
              <a:buFont typeface="Arial" panose="020B0604020202020204" pitchFamily="34" charset="0"/>
              <a:buChar char="•"/>
              <a:defRPr sz="1000">
                <a:solidFill>
                  <a:schemeClr val="bg1"/>
                </a:solidFill>
              </a:defRPr>
            </a:lvl3pPr>
            <a:lvl4pPr marL="1296000" indent="-180000">
              <a:defRPr sz="1000">
                <a:solidFill>
                  <a:schemeClr val="bg1"/>
                </a:solidFill>
              </a:defRPr>
            </a:lvl4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11" name="Titel 22">
            <a:extLst>
              <a:ext uri="{FF2B5EF4-FFF2-40B4-BE49-F238E27FC236}">
                <a16:creationId xmlns:a16="http://schemas.microsoft.com/office/drawing/2014/main" id="{6EFD9F2F-7369-2540-9195-F81A5045C595}"/>
              </a:ext>
            </a:extLst>
          </p:cNvPr>
          <p:cNvSpPr>
            <a:spLocks noGrp="1"/>
          </p:cNvSpPr>
          <p:nvPr>
            <p:ph type="title" hasCustomPrompt="1"/>
          </p:nvPr>
        </p:nvSpPr>
        <p:spPr>
          <a:xfrm>
            <a:off x="328612" y="590550"/>
            <a:ext cx="8486773" cy="420456"/>
          </a:xfrm>
          <a:prstGeom prst="rect">
            <a:avLst/>
          </a:prstGeom>
        </p:spPr>
        <p:txBody>
          <a:bodyPr vert="horz" lIns="0" anchor="b" anchorCtr="0">
            <a:noAutofit/>
          </a:bodyPr>
          <a:lstStyle>
            <a:lvl1pPr>
              <a:defRPr/>
            </a:lvl1pPr>
          </a:lstStyle>
          <a:p>
            <a:r>
              <a:rPr lang="da-DK"/>
              <a:t>Overskrift</a:t>
            </a:r>
          </a:p>
        </p:txBody>
      </p:sp>
      <p:sp>
        <p:nvSpPr>
          <p:cNvPr id="12" name="Pladsholder til tekst 15">
            <a:extLst>
              <a:ext uri="{FF2B5EF4-FFF2-40B4-BE49-F238E27FC236}">
                <a16:creationId xmlns:a16="http://schemas.microsoft.com/office/drawing/2014/main" id="{A841CB9F-9218-F063-5CBD-E7B0E2F95860}"/>
              </a:ext>
            </a:extLst>
          </p:cNvPr>
          <p:cNvSpPr>
            <a:spLocks noGrp="1"/>
          </p:cNvSpPr>
          <p:nvPr>
            <p:ph type="body" sz="quarter" idx="14" hasCustomPrompt="1"/>
          </p:nvPr>
        </p:nvSpPr>
        <p:spPr>
          <a:xfrm>
            <a:off x="328612" y="1009650"/>
            <a:ext cx="8486773" cy="228600"/>
          </a:xfrm>
          <a:prstGeom prst="rect">
            <a:avLst/>
          </a:prstGeom>
        </p:spPr>
        <p:txBody>
          <a:bodyPr lIns="0">
            <a:noAutofit/>
          </a:bodyPr>
          <a:lstStyle>
            <a:lvl1pPr marL="0" indent="0">
              <a:buNone/>
              <a:defRPr sz="1400" b="0" i="0" cap="none" baseline="0">
                <a:solidFill>
                  <a:srgbClr val="0078E1"/>
                </a:solidFill>
                <a:latin typeface="Faktum" panose="020B0003030202060203" pitchFamily="34" charset="0"/>
                <a:cs typeface="Arial" panose="020B0604020202020204" pitchFamily="34" charset="0"/>
              </a:defRPr>
            </a:lvl1pPr>
          </a:lstStyle>
          <a:p>
            <a:pPr lvl="0"/>
            <a:r>
              <a:rPr lang="da-DK" noProof="0"/>
              <a:t>Underrubrik</a:t>
            </a:r>
          </a:p>
        </p:txBody>
      </p:sp>
      <p:graphicFrame>
        <p:nvGraphicFramePr>
          <p:cNvPr id="2" name="think-cell data - do not delete" hidden="1">
            <a:extLst>
              <a:ext uri="{FF2B5EF4-FFF2-40B4-BE49-F238E27FC236}">
                <a16:creationId xmlns:a16="http://schemas.microsoft.com/office/drawing/2014/main" id="{3192A327-C3F2-365F-6580-0AF32DD2D759}"/>
              </a:ext>
            </a:extLst>
          </p:cNvPr>
          <p:cNvGraphicFramePr>
            <a:graphicFrameLocks noChangeAspect="1"/>
          </p:cNvGraphicFramePr>
          <p:nvPr userDrawn="1">
            <p:custDataLst>
              <p:tags r:id="rId2"/>
            </p:custDataLst>
            <p:extLst>
              <p:ext uri="{D42A27DB-BD31-4B8C-83A1-F6EECF244321}">
                <p14:modId xmlns:p14="http://schemas.microsoft.com/office/powerpoint/2010/main" val="1589708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2" name="think-cell data - do not delete" hidden="1">
                        <a:extLst>
                          <a:ext uri="{FF2B5EF4-FFF2-40B4-BE49-F238E27FC236}">
                            <a16:creationId xmlns:a16="http://schemas.microsoft.com/office/drawing/2014/main" id="{3192A327-C3F2-365F-6580-0AF32DD2D7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79246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2 on colour box - two lines">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59189583-F42E-363C-EE67-DAE337315025}"/>
              </a:ext>
            </a:extLst>
          </p:cNvPr>
          <p:cNvGraphicFramePr>
            <a:graphicFrameLocks noChangeAspect="1"/>
          </p:cNvGraphicFramePr>
          <p:nvPr>
            <p:custDataLst>
              <p:tags r:id="rId1"/>
            </p:custDataLst>
            <p:extLst>
              <p:ext uri="{D42A27DB-BD31-4B8C-83A1-F6EECF244321}">
                <p14:modId xmlns:p14="http://schemas.microsoft.com/office/powerpoint/2010/main" val="1589708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9" name="think-cell data - do not delete" hidden="1">
                        <a:extLst>
                          <a:ext uri="{FF2B5EF4-FFF2-40B4-BE49-F238E27FC236}">
                            <a16:creationId xmlns:a16="http://schemas.microsoft.com/office/drawing/2014/main" id="{59189583-F42E-363C-EE67-DAE3373150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8EF44121-F692-FAE1-9088-D67519A1610C}"/>
              </a:ext>
            </a:extLst>
          </p:cNvPr>
          <p:cNvSpPr>
            <a:spLocks noGrp="1"/>
          </p:cNvSpPr>
          <p:nvPr>
            <p:ph type="dt" sz="half" idx="10"/>
          </p:nvPr>
        </p:nvSpPr>
        <p:spPr>
          <a:xfrm>
            <a:off x="964835"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63AEC1BB-E1AB-97D2-6471-69BB8BC01A99}"/>
              </a:ext>
            </a:extLst>
          </p:cNvPr>
          <p:cNvSpPr>
            <a:spLocks noGrp="1"/>
          </p:cNvSpPr>
          <p:nvPr>
            <p:ph type="ftr" sz="quarter" idx="11"/>
          </p:nvPr>
        </p:nvSpPr>
        <p:spPr>
          <a:xfrm>
            <a:off x="2803160"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727ED6AB-34E4-50A1-7FE9-3DAA184576D1}"/>
              </a:ext>
            </a:extLst>
          </p:cNvPr>
          <p:cNvSpPr>
            <a:spLocks noGrp="1"/>
          </p:cNvSpPr>
          <p:nvPr>
            <p:ph type="sldNum" sz="quarter" idx="12"/>
          </p:nvPr>
        </p:nvSpPr>
        <p:spPr>
          <a:xfrm>
            <a:off x="364760"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sp>
        <p:nvSpPr>
          <p:cNvPr id="10" name="Afrundet rektangel 9">
            <a:extLst>
              <a:ext uri="{FF2B5EF4-FFF2-40B4-BE49-F238E27FC236}">
                <a16:creationId xmlns:a16="http://schemas.microsoft.com/office/drawing/2014/main" id="{4ED0ACF7-157B-9972-241B-1EA09AD345FF}"/>
              </a:ext>
            </a:extLst>
          </p:cNvPr>
          <p:cNvSpPr/>
          <p:nvPr/>
        </p:nvSpPr>
        <p:spPr>
          <a:xfrm>
            <a:off x="328505" y="1545220"/>
            <a:ext cx="8486881" cy="3311389"/>
          </a:xfrm>
          <a:prstGeom prst="roundRect">
            <a:avLst>
              <a:gd name="adj" fmla="val 3743"/>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3200">
              <a:latin typeface="Faktum" panose="020B0003030202060203" pitchFamily="34" charset="0"/>
            </a:endParaRPr>
          </a:p>
        </p:txBody>
      </p:sp>
      <p:sp>
        <p:nvSpPr>
          <p:cNvPr id="14" name="Content Placeholder 3">
            <a:extLst>
              <a:ext uri="{FF2B5EF4-FFF2-40B4-BE49-F238E27FC236}">
                <a16:creationId xmlns:a16="http://schemas.microsoft.com/office/drawing/2014/main" id="{C0469D8D-B486-A057-5579-E7C14C2D9DB0}"/>
              </a:ext>
            </a:extLst>
          </p:cNvPr>
          <p:cNvSpPr>
            <a:spLocks noGrp="1"/>
          </p:cNvSpPr>
          <p:nvPr>
            <p:ph sz="half" idx="15" hasCustomPrompt="1"/>
          </p:nvPr>
        </p:nvSpPr>
        <p:spPr>
          <a:xfrm>
            <a:off x="540000" y="1724628"/>
            <a:ext cx="5361928" cy="2917619"/>
          </a:xfrm>
          <a:prstGeom prst="rect">
            <a:avLst/>
          </a:prstGeom>
        </p:spPr>
        <p:txBody>
          <a:bodyPr lIns="0" anchor="t">
            <a:noAutofit/>
            <a:scene3d>
              <a:camera prst="orthographicFront"/>
              <a:lightRig rig="threePt" dir="t"/>
            </a:scene3d>
          </a:bodyPr>
          <a:lstStyle>
            <a:lvl1pPr marL="180000" indent="-180000">
              <a:lnSpc>
                <a:spcPct val="110000"/>
              </a:lnSpc>
              <a:spcBef>
                <a:spcPts val="600"/>
              </a:spcBef>
              <a:spcAft>
                <a:spcPts val="0"/>
              </a:spcAft>
              <a:buClr>
                <a:schemeClr val="bg1"/>
              </a:buClr>
              <a:buSzPct val="100000"/>
              <a:buFont typeface="Arial" panose="020B0604020202020204" pitchFamily="34" charset="0"/>
              <a:buChar char="•"/>
              <a:defRPr>
                <a:solidFill>
                  <a:schemeClr val="bg1"/>
                </a:solidFill>
              </a:defRPr>
            </a:lvl1pPr>
            <a:lvl2pPr marL="504000" indent="-180000">
              <a:spcBef>
                <a:spcPts val="600"/>
              </a:spcBef>
              <a:buClr>
                <a:schemeClr val="bg1"/>
              </a:buClr>
              <a:buFont typeface="Arial" panose="020B0604020202020204" pitchFamily="34" charset="0"/>
              <a:buChar char="•"/>
              <a:defRPr>
                <a:solidFill>
                  <a:schemeClr val="bg1"/>
                </a:solidFill>
              </a:defRPr>
            </a:lvl2pPr>
            <a:lvl3pPr marL="864000" indent="-180000">
              <a:buFont typeface="Arial" panose="020B0604020202020204" pitchFamily="34" charset="0"/>
              <a:buChar char="•"/>
              <a:defRPr sz="1000">
                <a:solidFill>
                  <a:schemeClr val="bg1"/>
                </a:solidFill>
              </a:defRPr>
            </a:lvl3pPr>
            <a:lvl4pPr marL="1296000" indent="-180000">
              <a:defRPr sz="1000">
                <a:solidFill>
                  <a:schemeClr val="bg1"/>
                </a:solidFill>
              </a:defRPr>
            </a:lvl4pPr>
          </a:lstStyle>
          <a:p>
            <a:pPr lvl="0"/>
            <a:r>
              <a:rPr lang="da-DK"/>
              <a:t>Klik for at redigere teksttypografierne i masteren</a:t>
            </a:r>
          </a:p>
          <a:p>
            <a:pPr lvl="1"/>
            <a:r>
              <a:rPr lang="da-DK"/>
              <a:t>Andet niveau</a:t>
            </a:r>
          </a:p>
          <a:p>
            <a:pPr lvl="2"/>
            <a:r>
              <a:rPr lang="da-DK"/>
              <a:t>Tredje niveau</a:t>
            </a:r>
          </a:p>
          <a:p>
            <a:pPr lvl="3"/>
            <a:r>
              <a:rPr lang="da-DK"/>
              <a:t>Fjerde niveau</a:t>
            </a:r>
          </a:p>
        </p:txBody>
      </p:sp>
      <p:graphicFrame>
        <p:nvGraphicFramePr>
          <p:cNvPr id="2" name="think-cell data - do not delete" hidden="1">
            <a:extLst>
              <a:ext uri="{FF2B5EF4-FFF2-40B4-BE49-F238E27FC236}">
                <a16:creationId xmlns:a16="http://schemas.microsoft.com/office/drawing/2014/main" id="{3192A327-C3F2-365F-6580-0AF32DD2D759}"/>
              </a:ext>
            </a:extLst>
          </p:cNvPr>
          <p:cNvGraphicFramePr>
            <a:graphicFrameLocks noChangeAspect="1"/>
          </p:cNvGraphicFramePr>
          <p:nvPr userDrawn="1">
            <p:custDataLst>
              <p:tags r:id="rId2"/>
            </p:custDataLst>
            <p:extLst>
              <p:ext uri="{D42A27DB-BD31-4B8C-83A1-F6EECF244321}">
                <p14:modId xmlns:p14="http://schemas.microsoft.com/office/powerpoint/2010/main" val="1589708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2" name="think-cell data - do not delete" hidden="1">
                        <a:extLst>
                          <a:ext uri="{FF2B5EF4-FFF2-40B4-BE49-F238E27FC236}">
                            <a16:creationId xmlns:a16="http://schemas.microsoft.com/office/drawing/2014/main" id="{3192A327-C3F2-365F-6580-0AF32DD2D7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22">
            <a:extLst>
              <a:ext uri="{FF2B5EF4-FFF2-40B4-BE49-F238E27FC236}">
                <a16:creationId xmlns:a16="http://schemas.microsoft.com/office/drawing/2014/main" id="{0D53BD1B-5DE0-15B0-D612-6C66C381FBF9}"/>
              </a:ext>
            </a:extLst>
          </p:cNvPr>
          <p:cNvSpPr>
            <a:spLocks noGrp="1"/>
          </p:cNvSpPr>
          <p:nvPr>
            <p:ph type="title" hasCustomPrompt="1"/>
          </p:nvPr>
        </p:nvSpPr>
        <p:spPr>
          <a:xfrm>
            <a:off x="328505" y="562468"/>
            <a:ext cx="8486881" cy="804320"/>
          </a:xfrm>
          <a:prstGeom prst="rect">
            <a:avLst/>
          </a:prstGeom>
        </p:spPr>
        <p:txBody>
          <a:bodyPr vert="horz" lIns="0" anchor="b" anchorCtr="0">
            <a:noAutofit/>
          </a:bodyPr>
          <a:lstStyle>
            <a:lvl1pPr>
              <a:defRPr/>
            </a:lvl1pPr>
          </a:lstStyle>
          <a:p>
            <a:r>
              <a:rPr lang="da-DK"/>
              <a:t>Overskrift</a:t>
            </a:r>
            <a:br>
              <a:rPr lang="da-DK"/>
            </a:br>
            <a:endParaRPr lang="da-DK"/>
          </a:p>
        </p:txBody>
      </p:sp>
    </p:spTree>
    <p:extLst>
      <p:ext uri="{BB962C8B-B14F-4D97-AF65-F5344CB8AC3E}">
        <p14:creationId xmlns:p14="http://schemas.microsoft.com/office/powerpoint/2010/main" val="2663234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3">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11CFCAC-411F-AED6-793B-5EFDDD6B98A8}"/>
              </a:ext>
            </a:extLst>
          </p:cNvPr>
          <p:cNvGraphicFramePr>
            <a:graphicFrameLocks noChangeAspect="1"/>
          </p:cNvGraphicFramePr>
          <p:nvPr>
            <p:custDataLst>
              <p:tags r:id="rId1"/>
            </p:custDataLst>
            <p:extLst>
              <p:ext uri="{D42A27DB-BD31-4B8C-83A1-F6EECF244321}">
                <p14:modId xmlns:p14="http://schemas.microsoft.com/office/powerpoint/2010/main" val="687061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7" name="think-cell data - do not delete" hidden="1">
                        <a:extLst>
                          <a:ext uri="{FF2B5EF4-FFF2-40B4-BE49-F238E27FC236}">
                            <a16:creationId xmlns:a16="http://schemas.microsoft.com/office/drawing/2014/main" id="{611CFCAC-411F-AED6-793B-5EFDDD6B98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43A9792B-CC70-58E5-9EEB-E11F3BDE3008}"/>
              </a:ext>
            </a:extLst>
          </p:cNvPr>
          <p:cNvSpPr>
            <a:spLocks noGrp="1"/>
          </p:cNvSpPr>
          <p:nvPr>
            <p:ph type="dt" sz="half" idx="10"/>
          </p:nvPr>
        </p:nvSpPr>
        <p:spPr>
          <a:xfrm>
            <a:off x="904875"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AD93AF16-29E7-C920-9BFD-617CF2DA9F01}"/>
              </a:ext>
            </a:extLst>
          </p:cNvPr>
          <p:cNvSpPr>
            <a:spLocks noGrp="1"/>
          </p:cNvSpPr>
          <p:nvPr>
            <p:ph type="ftr" sz="quarter" idx="11"/>
          </p:nvPr>
        </p:nvSpPr>
        <p:spPr>
          <a:xfrm>
            <a:off x="2743200"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B0008857-92FD-B6AD-B6CF-E59AE7362F6F}"/>
              </a:ext>
            </a:extLst>
          </p:cNvPr>
          <p:cNvSpPr>
            <a:spLocks noGrp="1"/>
          </p:cNvSpPr>
          <p:nvPr>
            <p:ph type="sldNum" sz="quarter" idx="12"/>
          </p:nvPr>
        </p:nvSpPr>
        <p:spPr>
          <a:xfrm>
            <a:off x="304800"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sp>
        <p:nvSpPr>
          <p:cNvPr id="8" name="Afrundet rektangel 7">
            <a:extLst>
              <a:ext uri="{FF2B5EF4-FFF2-40B4-BE49-F238E27FC236}">
                <a16:creationId xmlns:a16="http://schemas.microsoft.com/office/drawing/2014/main" id="{2BC8748E-458F-EAA2-51DB-12F23D136160}"/>
              </a:ext>
            </a:extLst>
          </p:cNvPr>
          <p:cNvSpPr/>
          <p:nvPr/>
        </p:nvSpPr>
        <p:spPr>
          <a:xfrm flipV="1">
            <a:off x="3842301" y="1400454"/>
            <a:ext cx="4973086" cy="3456154"/>
          </a:xfrm>
          <a:prstGeom prst="roundRect">
            <a:avLst>
              <a:gd name="adj" fmla="val 403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600">
              <a:solidFill>
                <a:schemeClr val="bg1"/>
              </a:solidFill>
            </a:endParaRPr>
          </a:p>
        </p:txBody>
      </p:sp>
      <p:sp>
        <p:nvSpPr>
          <p:cNvPr id="11" name="Titel 22">
            <a:extLst>
              <a:ext uri="{FF2B5EF4-FFF2-40B4-BE49-F238E27FC236}">
                <a16:creationId xmlns:a16="http://schemas.microsoft.com/office/drawing/2014/main" id="{7241724C-1112-9904-C56F-4E7492C3D801}"/>
              </a:ext>
            </a:extLst>
          </p:cNvPr>
          <p:cNvSpPr>
            <a:spLocks noGrp="1"/>
          </p:cNvSpPr>
          <p:nvPr>
            <p:ph type="title" hasCustomPrompt="1"/>
          </p:nvPr>
        </p:nvSpPr>
        <p:spPr>
          <a:xfrm>
            <a:off x="328613" y="590550"/>
            <a:ext cx="8486774" cy="420456"/>
          </a:xfrm>
          <a:prstGeom prst="rect">
            <a:avLst/>
          </a:prstGeom>
        </p:spPr>
        <p:txBody>
          <a:bodyPr vert="horz" lIns="0" anchor="b" anchorCtr="0">
            <a:noAutofit/>
          </a:bodyPr>
          <a:lstStyle>
            <a:lvl1pPr>
              <a:defRPr/>
            </a:lvl1pPr>
          </a:lstStyle>
          <a:p>
            <a:r>
              <a:rPr lang="da-DK"/>
              <a:t>Overskrift</a:t>
            </a:r>
          </a:p>
        </p:txBody>
      </p:sp>
      <p:sp>
        <p:nvSpPr>
          <p:cNvPr id="12" name="Pladsholder til tekst 15">
            <a:extLst>
              <a:ext uri="{FF2B5EF4-FFF2-40B4-BE49-F238E27FC236}">
                <a16:creationId xmlns:a16="http://schemas.microsoft.com/office/drawing/2014/main" id="{7AB86A9C-C439-641D-8905-EBF7DFE57924}"/>
              </a:ext>
            </a:extLst>
          </p:cNvPr>
          <p:cNvSpPr>
            <a:spLocks noGrp="1"/>
          </p:cNvSpPr>
          <p:nvPr>
            <p:ph type="body" sz="quarter" idx="14" hasCustomPrompt="1"/>
          </p:nvPr>
        </p:nvSpPr>
        <p:spPr>
          <a:xfrm>
            <a:off x="328613" y="1009650"/>
            <a:ext cx="8486774" cy="228600"/>
          </a:xfrm>
          <a:prstGeom prst="rect">
            <a:avLst/>
          </a:prstGeom>
        </p:spPr>
        <p:txBody>
          <a:bodyPr lIns="0">
            <a:noAutofit/>
          </a:bodyPr>
          <a:lstStyle>
            <a:lvl1pPr marL="0" indent="0">
              <a:buNone/>
              <a:defRPr sz="1400" b="0" i="0" cap="none" baseline="0">
                <a:solidFill>
                  <a:srgbClr val="0078E1"/>
                </a:solidFill>
                <a:latin typeface="Faktum" panose="020B0003030202060203" pitchFamily="34" charset="0"/>
                <a:cs typeface="Arial" panose="020B0604020202020204" pitchFamily="34" charset="0"/>
              </a:defRPr>
            </a:lvl1pPr>
          </a:lstStyle>
          <a:p>
            <a:pPr lvl="0"/>
            <a:r>
              <a:rPr lang="da-DK" noProof="0"/>
              <a:t>Underrubrik</a:t>
            </a:r>
          </a:p>
        </p:txBody>
      </p:sp>
      <p:sp>
        <p:nvSpPr>
          <p:cNvPr id="19" name="Pladsholder til tekst 59">
            <a:extLst>
              <a:ext uri="{FF2B5EF4-FFF2-40B4-BE49-F238E27FC236}">
                <a16:creationId xmlns:a16="http://schemas.microsoft.com/office/drawing/2014/main" id="{902E270F-AB72-D23E-B4FC-45443D170738}"/>
              </a:ext>
            </a:extLst>
          </p:cNvPr>
          <p:cNvSpPr>
            <a:spLocks noGrp="1"/>
          </p:cNvSpPr>
          <p:nvPr>
            <p:ph type="body" sz="quarter" idx="19" hasCustomPrompt="1"/>
          </p:nvPr>
        </p:nvSpPr>
        <p:spPr>
          <a:xfrm>
            <a:off x="4783564" y="1962446"/>
            <a:ext cx="3420000" cy="188198"/>
          </a:xfrm>
        </p:spPr>
        <p:txBody>
          <a:bodyPr/>
          <a:lstStyle>
            <a:lvl1pPr marL="0" indent="0">
              <a:buNone/>
              <a:defRPr sz="1400" b="1">
                <a:solidFill>
                  <a:schemeClr val="bg1"/>
                </a:solidFill>
              </a:defRPr>
            </a:lvl1pPr>
            <a:lvl2pPr>
              <a:defRPr sz="1050">
                <a:solidFill>
                  <a:schemeClr val="bg1"/>
                </a:solidFill>
              </a:defRPr>
            </a:lvl2pPr>
            <a:lvl3pPr>
              <a:defRPr sz="800">
                <a:solidFill>
                  <a:schemeClr val="bg1"/>
                </a:solidFill>
              </a:defRPr>
            </a:lvl3pPr>
            <a:lvl4pPr>
              <a:defRPr sz="800">
                <a:solidFill>
                  <a:schemeClr val="bg1"/>
                </a:solidFill>
              </a:defRPr>
            </a:lvl4pPr>
            <a:lvl5pPr>
              <a:defRPr sz="1100">
                <a:solidFill>
                  <a:schemeClr val="bg1"/>
                </a:solidFill>
              </a:defRPr>
            </a:lvl5pPr>
          </a:lstStyle>
          <a:p>
            <a:pPr lvl="0"/>
            <a:r>
              <a:rPr lang="da-DK"/>
              <a:t>Point </a:t>
            </a:r>
          </a:p>
        </p:txBody>
      </p:sp>
      <p:sp>
        <p:nvSpPr>
          <p:cNvPr id="20" name="Pladsholder til tekst 68">
            <a:extLst>
              <a:ext uri="{FF2B5EF4-FFF2-40B4-BE49-F238E27FC236}">
                <a16:creationId xmlns:a16="http://schemas.microsoft.com/office/drawing/2014/main" id="{0722EB3B-1F26-3025-7DBA-23DBE812C983}"/>
              </a:ext>
            </a:extLst>
          </p:cNvPr>
          <p:cNvSpPr>
            <a:spLocks noGrp="1"/>
          </p:cNvSpPr>
          <p:nvPr>
            <p:ph type="body" sz="quarter" idx="24" hasCustomPrompt="1"/>
          </p:nvPr>
        </p:nvSpPr>
        <p:spPr>
          <a:xfrm>
            <a:off x="4783564" y="2192389"/>
            <a:ext cx="3420000" cy="247119"/>
          </a:xfrm>
        </p:spPr>
        <p:txBody>
          <a:bodyPr/>
          <a:lstStyle>
            <a:lvl1pPr marL="0" indent="-180000">
              <a:lnSpc>
                <a:spcPct val="80000"/>
              </a:lnSpc>
              <a:spcBef>
                <a:spcPts val="750"/>
              </a:spcBef>
              <a:buFont typeface="Arial" panose="020B0604020202020204" pitchFamily="34" charset="0"/>
              <a:buNone/>
              <a:defRPr sz="1050">
                <a:solidFill>
                  <a:schemeClr val="bg1"/>
                </a:solidFill>
              </a:defRPr>
            </a:lvl1pPr>
          </a:lstStyle>
          <a:p>
            <a:pPr marL="171450" marR="0" lvl="0" indent="-171450" algn="l" defTabSz="685800" rtl="0" eaLnBrk="1" fontAlgn="auto" latinLnBrk="0" hangingPunct="1">
              <a:lnSpc>
                <a:spcPct val="90000"/>
              </a:lnSpc>
              <a:spcBef>
                <a:spcPts val="600"/>
              </a:spcBef>
              <a:spcAft>
                <a:spcPts val="0"/>
              </a:spcAft>
              <a:buClrTx/>
              <a:buSzTx/>
              <a:tabLst/>
              <a:defRPr/>
            </a:pPr>
            <a:r>
              <a:rPr lang="da-DK"/>
              <a:t>Indsæt tekst</a:t>
            </a:r>
          </a:p>
        </p:txBody>
      </p:sp>
      <p:sp>
        <p:nvSpPr>
          <p:cNvPr id="21" name="Pladsholder til tekst 59">
            <a:extLst>
              <a:ext uri="{FF2B5EF4-FFF2-40B4-BE49-F238E27FC236}">
                <a16:creationId xmlns:a16="http://schemas.microsoft.com/office/drawing/2014/main" id="{A29F9EA1-8A3D-F662-420C-CC549E398283}"/>
              </a:ext>
            </a:extLst>
          </p:cNvPr>
          <p:cNvSpPr>
            <a:spLocks noGrp="1"/>
          </p:cNvSpPr>
          <p:nvPr>
            <p:ph type="body" sz="quarter" idx="25" hasCustomPrompt="1"/>
          </p:nvPr>
        </p:nvSpPr>
        <p:spPr>
          <a:xfrm>
            <a:off x="4783564" y="2952186"/>
            <a:ext cx="3420000" cy="188198"/>
          </a:xfrm>
        </p:spPr>
        <p:txBody>
          <a:bodyPr/>
          <a:lstStyle>
            <a:lvl1pPr marL="0" indent="0">
              <a:buNone/>
              <a:defRPr sz="1400" b="1">
                <a:solidFill>
                  <a:schemeClr val="bg1"/>
                </a:solidFill>
              </a:defRPr>
            </a:lvl1pPr>
            <a:lvl2pPr>
              <a:defRPr sz="1050">
                <a:solidFill>
                  <a:schemeClr val="bg1"/>
                </a:solidFill>
              </a:defRPr>
            </a:lvl2pPr>
            <a:lvl3pPr>
              <a:defRPr sz="800">
                <a:solidFill>
                  <a:schemeClr val="bg1"/>
                </a:solidFill>
              </a:defRPr>
            </a:lvl3pPr>
            <a:lvl4pPr>
              <a:defRPr sz="800">
                <a:solidFill>
                  <a:schemeClr val="bg1"/>
                </a:solidFill>
              </a:defRPr>
            </a:lvl4pPr>
            <a:lvl5pPr>
              <a:defRPr sz="1100">
                <a:solidFill>
                  <a:schemeClr val="bg1"/>
                </a:solidFill>
              </a:defRPr>
            </a:lvl5pPr>
          </a:lstStyle>
          <a:p>
            <a:pPr lvl="0"/>
            <a:r>
              <a:rPr lang="da-DK"/>
              <a:t>Point </a:t>
            </a:r>
          </a:p>
        </p:txBody>
      </p:sp>
      <p:sp>
        <p:nvSpPr>
          <p:cNvPr id="22" name="Pladsholder til tekst 68">
            <a:extLst>
              <a:ext uri="{FF2B5EF4-FFF2-40B4-BE49-F238E27FC236}">
                <a16:creationId xmlns:a16="http://schemas.microsoft.com/office/drawing/2014/main" id="{65E18B81-F2DD-74D1-C422-B1765035169F}"/>
              </a:ext>
            </a:extLst>
          </p:cNvPr>
          <p:cNvSpPr>
            <a:spLocks noGrp="1"/>
          </p:cNvSpPr>
          <p:nvPr>
            <p:ph type="body" sz="quarter" idx="26" hasCustomPrompt="1"/>
          </p:nvPr>
        </p:nvSpPr>
        <p:spPr>
          <a:xfrm>
            <a:off x="4783564" y="3182129"/>
            <a:ext cx="3420000" cy="247119"/>
          </a:xfrm>
        </p:spPr>
        <p:txBody>
          <a:bodyPr/>
          <a:lstStyle>
            <a:lvl1pPr marL="0" indent="-180000">
              <a:lnSpc>
                <a:spcPct val="80000"/>
              </a:lnSpc>
              <a:spcBef>
                <a:spcPts val="750"/>
              </a:spcBef>
              <a:buFont typeface="Arial" panose="020B0604020202020204" pitchFamily="34" charset="0"/>
              <a:buNone/>
              <a:defRPr sz="1050">
                <a:solidFill>
                  <a:schemeClr val="bg1"/>
                </a:solidFill>
              </a:defRPr>
            </a:lvl1pPr>
          </a:lstStyle>
          <a:p>
            <a:pPr marL="171450" marR="0" lvl="0" indent="-171450" algn="l" defTabSz="685800" rtl="0" eaLnBrk="1" fontAlgn="auto" latinLnBrk="0" hangingPunct="1">
              <a:lnSpc>
                <a:spcPct val="90000"/>
              </a:lnSpc>
              <a:spcBef>
                <a:spcPts val="600"/>
              </a:spcBef>
              <a:spcAft>
                <a:spcPts val="0"/>
              </a:spcAft>
              <a:buClrTx/>
              <a:buSzTx/>
              <a:tabLst/>
              <a:defRPr/>
            </a:pPr>
            <a:r>
              <a:rPr lang="da-DK"/>
              <a:t>Indsæt tekst</a:t>
            </a:r>
          </a:p>
        </p:txBody>
      </p:sp>
      <p:sp>
        <p:nvSpPr>
          <p:cNvPr id="23" name="Pladsholder til tekst 59">
            <a:extLst>
              <a:ext uri="{FF2B5EF4-FFF2-40B4-BE49-F238E27FC236}">
                <a16:creationId xmlns:a16="http://schemas.microsoft.com/office/drawing/2014/main" id="{74C0CD73-DEF6-5DED-E565-C81198326F0E}"/>
              </a:ext>
            </a:extLst>
          </p:cNvPr>
          <p:cNvSpPr>
            <a:spLocks noGrp="1"/>
          </p:cNvSpPr>
          <p:nvPr>
            <p:ph type="body" sz="quarter" idx="27" hasCustomPrompt="1"/>
          </p:nvPr>
        </p:nvSpPr>
        <p:spPr>
          <a:xfrm>
            <a:off x="4783564" y="3943537"/>
            <a:ext cx="3420000" cy="188198"/>
          </a:xfrm>
        </p:spPr>
        <p:txBody>
          <a:bodyPr/>
          <a:lstStyle>
            <a:lvl1pPr marL="0" indent="0">
              <a:buNone/>
              <a:defRPr sz="1400" b="1">
                <a:solidFill>
                  <a:schemeClr val="bg1"/>
                </a:solidFill>
              </a:defRPr>
            </a:lvl1pPr>
            <a:lvl2pPr>
              <a:defRPr sz="1050">
                <a:solidFill>
                  <a:schemeClr val="bg1"/>
                </a:solidFill>
              </a:defRPr>
            </a:lvl2pPr>
            <a:lvl3pPr>
              <a:defRPr sz="800">
                <a:solidFill>
                  <a:schemeClr val="bg1"/>
                </a:solidFill>
              </a:defRPr>
            </a:lvl3pPr>
            <a:lvl4pPr>
              <a:defRPr sz="800">
                <a:solidFill>
                  <a:schemeClr val="bg1"/>
                </a:solidFill>
              </a:defRPr>
            </a:lvl4pPr>
            <a:lvl5pPr>
              <a:defRPr sz="1100">
                <a:solidFill>
                  <a:schemeClr val="bg1"/>
                </a:solidFill>
              </a:defRPr>
            </a:lvl5pPr>
          </a:lstStyle>
          <a:p>
            <a:pPr lvl="0"/>
            <a:r>
              <a:rPr lang="da-DK"/>
              <a:t>Point </a:t>
            </a:r>
          </a:p>
        </p:txBody>
      </p:sp>
      <p:sp>
        <p:nvSpPr>
          <p:cNvPr id="24" name="Pladsholder til tekst 68">
            <a:extLst>
              <a:ext uri="{FF2B5EF4-FFF2-40B4-BE49-F238E27FC236}">
                <a16:creationId xmlns:a16="http://schemas.microsoft.com/office/drawing/2014/main" id="{619F8AD3-6DE0-5943-11E0-6E94145D5D8B}"/>
              </a:ext>
            </a:extLst>
          </p:cNvPr>
          <p:cNvSpPr>
            <a:spLocks noGrp="1"/>
          </p:cNvSpPr>
          <p:nvPr>
            <p:ph type="body" sz="quarter" idx="28" hasCustomPrompt="1"/>
          </p:nvPr>
        </p:nvSpPr>
        <p:spPr>
          <a:xfrm>
            <a:off x="4783564" y="4173480"/>
            <a:ext cx="3420000" cy="247119"/>
          </a:xfrm>
        </p:spPr>
        <p:txBody>
          <a:bodyPr/>
          <a:lstStyle>
            <a:lvl1pPr marL="0" indent="-180000">
              <a:lnSpc>
                <a:spcPct val="80000"/>
              </a:lnSpc>
              <a:spcBef>
                <a:spcPts val="750"/>
              </a:spcBef>
              <a:buFont typeface="Arial" panose="020B0604020202020204" pitchFamily="34" charset="0"/>
              <a:buNone/>
              <a:defRPr sz="1050">
                <a:solidFill>
                  <a:schemeClr val="bg1"/>
                </a:solidFill>
              </a:defRPr>
            </a:lvl1pPr>
          </a:lstStyle>
          <a:p>
            <a:pPr marL="171450" marR="0" lvl="0" indent="-171450" algn="l" defTabSz="685800" rtl="0" eaLnBrk="1" fontAlgn="auto" latinLnBrk="0" hangingPunct="1">
              <a:lnSpc>
                <a:spcPct val="90000"/>
              </a:lnSpc>
              <a:spcBef>
                <a:spcPts val="600"/>
              </a:spcBef>
              <a:spcAft>
                <a:spcPts val="0"/>
              </a:spcAft>
              <a:buClrTx/>
              <a:buSzTx/>
              <a:tabLst/>
              <a:defRPr/>
            </a:pPr>
            <a:r>
              <a:rPr lang="da-DK"/>
              <a:t>Indsæt tekst</a:t>
            </a:r>
          </a:p>
        </p:txBody>
      </p:sp>
      <p:sp>
        <p:nvSpPr>
          <p:cNvPr id="2" name="Content Placeholder 3">
            <a:extLst>
              <a:ext uri="{FF2B5EF4-FFF2-40B4-BE49-F238E27FC236}">
                <a16:creationId xmlns:a16="http://schemas.microsoft.com/office/drawing/2014/main" id="{6FEE9C3F-DA22-1358-13A4-7198B61C7F99}"/>
              </a:ext>
            </a:extLst>
          </p:cNvPr>
          <p:cNvSpPr>
            <a:spLocks noGrp="1"/>
          </p:cNvSpPr>
          <p:nvPr>
            <p:ph sz="half" idx="17"/>
          </p:nvPr>
        </p:nvSpPr>
        <p:spPr>
          <a:xfrm>
            <a:off x="328613" y="1408977"/>
            <a:ext cx="3356303" cy="3447631"/>
          </a:xfrm>
          <a:prstGeom prst="rect">
            <a:avLst/>
          </a:prstGeom>
        </p:spPr>
        <p:txBody>
          <a:bodyPr lIns="0" anchor="t">
            <a:noAutofit/>
            <a:scene3d>
              <a:camera prst="orthographicFront"/>
              <a:lightRig rig="threePt" dir="t"/>
            </a:scene3d>
          </a:bodyPr>
          <a:lstStyle>
            <a:lvl1pPr marL="216000" indent="-180000">
              <a:lnSpc>
                <a:spcPct val="100000"/>
              </a:lnSpc>
              <a:spcBef>
                <a:spcPts val="600"/>
              </a:spcBef>
              <a:spcAft>
                <a:spcPts val="0"/>
              </a:spcAft>
              <a:buClr>
                <a:srgbClr val="22323F"/>
              </a:buClr>
              <a:buSzPct val="100000"/>
              <a:buFont typeface="Arial" panose="020B0604020202020204" pitchFamily="34" charset="0"/>
              <a:buChar char="•"/>
              <a:defRPr>
                <a:solidFill>
                  <a:srgbClr val="22323F"/>
                </a:solidFill>
              </a:defRPr>
            </a:lvl1pPr>
            <a:lvl2pPr marL="504000" indent="-180000">
              <a:spcBef>
                <a:spcPts val="600"/>
              </a:spcBef>
              <a:buClr>
                <a:srgbClr val="22323F"/>
              </a:buClr>
              <a:buFont typeface="Arial" panose="020B0604020202020204" pitchFamily="34" charset="0"/>
              <a:buChar char="•"/>
              <a:defRPr>
                <a:solidFill>
                  <a:srgbClr val="22323F"/>
                </a:solidFill>
              </a:defRPr>
            </a:lvl2pPr>
            <a:lvl3pPr marL="864000" indent="-180000">
              <a:buFont typeface="Arial" panose="020B0604020202020204" pitchFamily="34" charset="0"/>
              <a:buChar char="•"/>
              <a:defRPr sz="1000">
                <a:solidFill>
                  <a:srgbClr val="22323F"/>
                </a:solidFill>
              </a:defRPr>
            </a:lvl3pPr>
            <a:lvl4pPr marL="1224000" indent="-180000">
              <a:defRPr sz="1000">
                <a:solidFill>
                  <a:srgbClr val="22323F"/>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graphicFrame>
        <p:nvGraphicFramePr>
          <p:cNvPr id="6" name="think-cell data - do not delete" hidden="1">
            <a:extLst>
              <a:ext uri="{FF2B5EF4-FFF2-40B4-BE49-F238E27FC236}">
                <a16:creationId xmlns:a16="http://schemas.microsoft.com/office/drawing/2014/main" id="{D43D2B68-6456-F6EE-952D-A404E971080D}"/>
              </a:ext>
            </a:extLst>
          </p:cNvPr>
          <p:cNvGraphicFramePr>
            <a:graphicFrameLocks noChangeAspect="1"/>
          </p:cNvGraphicFramePr>
          <p:nvPr userDrawn="1">
            <p:custDataLst>
              <p:tags r:id="rId2"/>
            </p:custDataLst>
            <p:extLst>
              <p:ext uri="{D42A27DB-BD31-4B8C-83A1-F6EECF244321}">
                <p14:modId xmlns:p14="http://schemas.microsoft.com/office/powerpoint/2010/main" val="687061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6" name="think-cell data - do not delete" hidden="1">
                        <a:extLst>
                          <a:ext uri="{FF2B5EF4-FFF2-40B4-BE49-F238E27FC236}">
                            <a16:creationId xmlns:a16="http://schemas.microsoft.com/office/drawing/2014/main" id="{D43D2B68-6456-F6EE-952D-A404E97108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787931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3 two lines">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11CFCAC-411F-AED6-793B-5EFDDD6B98A8}"/>
              </a:ext>
            </a:extLst>
          </p:cNvPr>
          <p:cNvGraphicFramePr>
            <a:graphicFrameLocks noChangeAspect="1"/>
          </p:cNvGraphicFramePr>
          <p:nvPr>
            <p:custDataLst>
              <p:tags r:id="rId1"/>
            </p:custDataLst>
            <p:extLst>
              <p:ext uri="{D42A27DB-BD31-4B8C-83A1-F6EECF244321}">
                <p14:modId xmlns:p14="http://schemas.microsoft.com/office/powerpoint/2010/main" val="687061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7" name="think-cell data - do not delete" hidden="1">
                        <a:extLst>
                          <a:ext uri="{FF2B5EF4-FFF2-40B4-BE49-F238E27FC236}">
                            <a16:creationId xmlns:a16="http://schemas.microsoft.com/office/drawing/2014/main" id="{611CFCAC-411F-AED6-793B-5EFDDD6B98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43A9792B-CC70-58E5-9EEB-E11F3BDE3008}"/>
              </a:ext>
            </a:extLst>
          </p:cNvPr>
          <p:cNvSpPr>
            <a:spLocks noGrp="1"/>
          </p:cNvSpPr>
          <p:nvPr>
            <p:ph type="dt" sz="half" idx="10"/>
          </p:nvPr>
        </p:nvSpPr>
        <p:spPr>
          <a:xfrm>
            <a:off x="904875"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AD93AF16-29E7-C920-9BFD-617CF2DA9F01}"/>
              </a:ext>
            </a:extLst>
          </p:cNvPr>
          <p:cNvSpPr>
            <a:spLocks noGrp="1"/>
          </p:cNvSpPr>
          <p:nvPr>
            <p:ph type="ftr" sz="quarter" idx="11"/>
          </p:nvPr>
        </p:nvSpPr>
        <p:spPr>
          <a:xfrm>
            <a:off x="2743200"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B0008857-92FD-B6AD-B6CF-E59AE7362F6F}"/>
              </a:ext>
            </a:extLst>
          </p:cNvPr>
          <p:cNvSpPr>
            <a:spLocks noGrp="1"/>
          </p:cNvSpPr>
          <p:nvPr>
            <p:ph type="sldNum" sz="quarter" idx="12"/>
          </p:nvPr>
        </p:nvSpPr>
        <p:spPr>
          <a:xfrm>
            <a:off x="304800"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sp>
        <p:nvSpPr>
          <p:cNvPr id="8" name="Afrundet rektangel 7">
            <a:extLst>
              <a:ext uri="{FF2B5EF4-FFF2-40B4-BE49-F238E27FC236}">
                <a16:creationId xmlns:a16="http://schemas.microsoft.com/office/drawing/2014/main" id="{2BC8748E-458F-EAA2-51DB-12F23D136160}"/>
              </a:ext>
            </a:extLst>
          </p:cNvPr>
          <p:cNvSpPr/>
          <p:nvPr/>
        </p:nvSpPr>
        <p:spPr>
          <a:xfrm flipV="1">
            <a:off x="3842301" y="1545220"/>
            <a:ext cx="4973086" cy="3311388"/>
          </a:xfrm>
          <a:prstGeom prst="roundRect">
            <a:avLst>
              <a:gd name="adj" fmla="val 403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600">
              <a:solidFill>
                <a:schemeClr val="bg1"/>
              </a:solidFill>
            </a:endParaRPr>
          </a:p>
        </p:txBody>
      </p:sp>
      <p:sp>
        <p:nvSpPr>
          <p:cNvPr id="19" name="Pladsholder til tekst 59">
            <a:extLst>
              <a:ext uri="{FF2B5EF4-FFF2-40B4-BE49-F238E27FC236}">
                <a16:creationId xmlns:a16="http://schemas.microsoft.com/office/drawing/2014/main" id="{902E270F-AB72-D23E-B4FC-45443D170738}"/>
              </a:ext>
            </a:extLst>
          </p:cNvPr>
          <p:cNvSpPr>
            <a:spLocks noGrp="1"/>
          </p:cNvSpPr>
          <p:nvPr>
            <p:ph type="body" sz="quarter" idx="19" hasCustomPrompt="1"/>
          </p:nvPr>
        </p:nvSpPr>
        <p:spPr>
          <a:xfrm>
            <a:off x="4783564" y="1962446"/>
            <a:ext cx="3420000" cy="188198"/>
          </a:xfrm>
        </p:spPr>
        <p:txBody>
          <a:bodyPr/>
          <a:lstStyle>
            <a:lvl1pPr marL="0" indent="0">
              <a:buNone/>
              <a:defRPr sz="1400" b="1">
                <a:solidFill>
                  <a:schemeClr val="bg1"/>
                </a:solidFill>
              </a:defRPr>
            </a:lvl1pPr>
            <a:lvl2pPr>
              <a:defRPr sz="1050">
                <a:solidFill>
                  <a:schemeClr val="bg1"/>
                </a:solidFill>
              </a:defRPr>
            </a:lvl2pPr>
            <a:lvl3pPr>
              <a:defRPr sz="800">
                <a:solidFill>
                  <a:schemeClr val="bg1"/>
                </a:solidFill>
              </a:defRPr>
            </a:lvl3pPr>
            <a:lvl4pPr>
              <a:defRPr sz="800">
                <a:solidFill>
                  <a:schemeClr val="bg1"/>
                </a:solidFill>
              </a:defRPr>
            </a:lvl4pPr>
            <a:lvl5pPr>
              <a:defRPr sz="1100">
                <a:solidFill>
                  <a:schemeClr val="bg1"/>
                </a:solidFill>
              </a:defRPr>
            </a:lvl5pPr>
          </a:lstStyle>
          <a:p>
            <a:pPr lvl="0"/>
            <a:r>
              <a:rPr lang="da-DK"/>
              <a:t>Point </a:t>
            </a:r>
          </a:p>
        </p:txBody>
      </p:sp>
      <p:sp>
        <p:nvSpPr>
          <p:cNvPr id="20" name="Pladsholder til tekst 68">
            <a:extLst>
              <a:ext uri="{FF2B5EF4-FFF2-40B4-BE49-F238E27FC236}">
                <a16:creationId xmlns:a16="http://schemas.microsoft.com/office/drawing/2014/main" id="{0722EB3B-1F26-3025-7DBA-23DBE812C983}"/>
              </a:ext>
            </a:extLst>
          </p:cNvPr>
          <p:cNvSpPr>
            <a:spLocks noGrp="1"/>
          </p:cNvSpPr>
          <p:nvPr>
            <p:ph type="body" sz="quarter" idx="24" hasCustomPrompt="1"/>
          </p:nvPr>
        </p:nvSpPr>
        <p:spPr>
          <a:xfrm>
            <a:off x="4783564" y="2192389"/>
            <a:ext cx="3420000" cy="247119"/>
          </a:xfrm>
        </p:spPr>
        <p:txBody>
          <a:bodyPr/>
          <a:lstStyle>
            <a:lvl1pPr marL="0" indent="-180000">
              <a:lnSpc>
                <a:spcPct val="80000"/>
              </a:lnSpc>
              <a:spcBef>
                <a:spcPts val="750"/>
              </a:spcBef>
              <a:buFont typeface="Arial" panose="020B0604020202020204" pitchFamily="34" charset="0"/>
              <a:buNone/>
              <a:defRPr sz="1050">
                <a:solidFill>
                  <a:schemeClr val="bg1"/>
                </a:solidFill>
              </a:defRPr>
            </a:lvl1pPr>
          </a:lstStyle>
          <a:p>
            <a:pPr marL="171450" marR="0" lvl="0" indent="-171450" algn="l" defTabSz="685800" rtl="0" eaLnBrk="1" fontAlgn="auto" latinLnBrk="0" hangingPunct="1">
              <a:lnSpc>
                <a:spcPct val="90000"/>
              </a:lnSpc>
              <a:spcBef>
                <a:spcPts val="600"/>
              </a:spcBef>
              <a:spcAft>
                <a:spcPts val="0"/>
              </a:spcAft>
              <a:buClrTx/>
              <a:buSzTx/>
              <a:tabLst/>
              <a:defRPr/>
            </a:pPr>
            <a:r>
              <a:rPr lang="da-DK"/>
              <a:t>Indsæt tekst</a:t>
            </a:r>
          </a:p>
        </p:txBody>
      </p:sp>
      <p:sp>
        <p:nvSpPr>
          <p:cNvPr id="21" name="Pladsholder til tekst 59">
            <a:extLst>
              <a:ext uri="{FF2B5EF4-FFF2-40B4-BE49-F238E27FC236}">
                <a16:creationId xmlns:a16="http://schemas.microsoft.com/office/drawing/2014/main" id="{A29F9EA1-8A3D-F662-420C-CC549E398283}"/>
              </a:ext>
            </a:extLst>
          </p:cNvPr>
          <p:cNvSpPr>
            <a:spLocks noGrp="1"/>
          </p:cNvSpPr>
          <p:nvPr>
            <p:ph type="body" sz="quarter" idx="25" hasCustomPrompt="1"/>
          </p:nvPr>
        </p:nvSpPr>
        <p:spPr>
          <a:xfrm>
            <a:off x="4783564" y="2952186"/>
            <a:ext cx="3420000" cy="188198"/>
          </a:xfrm>
        </p:spPr>
        <p:txBody>
          <a:bodyPr/>
          <a:lstStyle>
            <a:lvl1pPr marL="0" indent="0">
              <a:buNone/>
              <a:defRPr sz="1400" b="1">
                <a:solidFill>
                  <a:schemeClr val="bg1"/>
                </a:solidFill>
              </a:defRPr>
            </a:lvl1pPr>
            <a:lvl2pPr>
              <a:defRPr sz="1050">
                <a:solidFill>
                  <a:schemeClr val="bg1"/>
                </a:solidFill>
              </a:defRPr>
            </a:lvl2pPr>
            <a:lvl3pPr>
              <a:defRPr sz="800">
                <a:solidFill>
                  <a:schemeClr val="bg1"/>
                </a:solidFill>
              </a:defRPr>
            </a:lvl3pPr>
            <a:lvl4pPr>
              <a:defRPr sz="800">
                <a:solidFill>
                  <a:schemeClr val="bg1"/>
                </a:solidFill>
              </a:defRPr>
            </a:lvl4pPr>
            <a:lvl5pPr>
              <a:defRPr sz="1100">
                <a:solidFill>
                  <a:schemeClr val="bg1"/>
                </a:solidFill>
              </a:defRPr>
            </a:lvl5pPr>
          </a:lstStyle>
          <a:p>
            <a:pPr lvl="0"/>
            <a:r>
              <a:rPr lang="da-DK"/>
              <a:t>Point </a:t>
            </a:r>
          </a:p>
        </p:txBody>
      </p:sp>
      <p:sp>
        <p:nvSpPr>
          <p:cNvPr id="22" name="Pladsholder til tekst 68">
            <a:extLst>
              <a:ext uri="{FF2B5EF4-FFF2-40B4-BE49-F238E27FC236}">
                <a16:creationId xmlns:a16="http://schemas.microsoft.com/office/drawing/2014/main" id="{65E18B81-F2DD-74D1-C422-B1765035169F}"/>
              </a:ext>
            </a:extLst>
          </p:cNvPr>
          <p:cNvSpPr>
            <a:spLocks noGrp="1"/>
          </p:cNvSpPr>
          <p:nvPr>
            <p:ph type="body" sz="quarter" idx="26" hasCustomPrompt="1"/>
          </p:nvPr>
        </p:nvSpPr>
        <p:spPr>
          <a:xfrm>
            <a:off x="4783564" y="3182129"/>
            <a:ext cx="3420000" cy="247119"/>
          </a:xfrm>
        </p:spPr>
        <p:txBody>
          <a:bodyPr/>
          <a:lstStyle>
            <a:lvl1pPr marL="0" indent="-180000">
              <a:lnSpc>
                <a:spcPct val="80000"/>
              </a:lnSpc>
              <a:spcBef>
                <a:spcPts val="750"/>
              </a:spcBef>
              <a:buFont typeface="Arial" panose="020B0604020202020204" pitchFamily="34" charset="0"/>
              <a:buNone/>
              <a:defRPr sz="1050">
                <a:solidFill>
                  <a:schemeClr val="bg1"/>
                </a:solidFill>
              </a:defRPr>
            </a:lvl1pPr>
          </a:lstStyle>
          <a:p>
            <a:pPr marL="171450" marR="0" lvl="0" indent="-171450" algn="l" defTabSz="685800" rtl="0" eaLnBrk="1" fontAlgn="auto" latinLnBrk="0" hangingPunct="1">
              <a:lnSpc>
                <a:spcPct val="90000"/>
              </a:lnSpc>
              <a:spcBef>
                <a:spcPts val="600"/>
              </a:spcBef>
              <a:spcAft>
                <a:spcPts val="0"/>
              </a:spcAft>
              <a:buClrTx/>
              <a:buSzTx/>
              <a:tabLst/>
              <a:defRPr/>
            </a:pPr>
            <a:r>
              <a:rPr lang="da-DK"/>
              <a:t>Indsæt tekst</a:t>
            </a:r>
          </a:p>
        </p:txBody>
      </p:sp>
      <p:sp>
        <p:nvSpPr>
          <p:cNvPr id="23" name="Pladsholder til tekst 59">
            <a:extLst>
              <a:ext uri="{FF2B5EF4-FFF2-40B4-BE49-F238E27FC236}">
                <a16:creationId xmlns:a16="http://schemas.microsoft.com/office/drawing/2014/main" id="{74C0CD73-DEF6-5DED-E565-C81198326F0E}"/>
              </a:ext>
            </a:extLst>
          </p:cNvPr>
          <p:cNvSpPr>
            <a:spLocks noGrp="1"/>
          </p:cNvSpPr>
          <p:nvPr>
            <p:ph type="body" sz="quarter" idx="27" hasCustomPrompt="1"/>
          </p:nvPr>
        </p:nvSpPr>
        <p:spPr>
          <a:xfrm>
            <a:off x="4783564" y="3943537"/>
            <a:ext cx="3420000" cy="188198"/>
          </a:xfrm>
        </p:spPr>
        <p:txBody>
          <a:bodyPr/>
          <a:lstStyle>
            <a:lvl1pPr marL="0" indent="0">
              <a:buNone/>
              <a:defRPr sz="1400" b="1">
                <a:solidFill>
                  <a:schemeClr val="bg1"/>
                </a:solidFill>
              </a:defRPr>
            </a:lvl1pPr>
            <a:lvl2pPr>
              <a:defRPr sz="1050">
                <a:solidFill>
                  <a:schemeClr val="bg1"/>
                </a:solidFill>
              </a:defRPr>
            </a:lvl2pPr>
            <a:lvl3pPr>
              <a:defRPr sz="800">
                <a:solidFill>
                  <a:schemeClr val="bg1"/>
                </a:solidFill>
              </a:defRPr>
            </a:lvl3pPr>
            <a:lvl4pPr>
              <a:defRPr sz="800">
                <a:solidFill>
                  <a:schemeClr val="bg1"/>
                </a:solidFill>
              </a:defRPr>
            </a:lvl4pPr>
            <a:lvl5pPr>
              <a:defRPr sz="1100">
                <a:solidFill>
                  <a:schemeClr val="bg1"/>
                </a:solidFill>
              </a:defRPr>
            </a:lvl5pPr>
          </a:lstStyle>
          <a:p>
            <a:pPr lvl="0"/>
            <a:r>
              <a:rPr lang="da-DK"/>
              <a:t>Point </a:t>
            </a:r>
          </a:p>
        </p:txBody>
      </p:sp>
      <p:sp>
        <p:nvSpPr>
          <p:cNvPr id="24" name="Pladsholder til tekst 68">
            <a:extLst>
              <a:ext uri="{FF2B5EF4-FFF2-40B4-BE49-F238E27FC236}">
                <a16:creationId xmlns:a16="http://schemas.microsoft.com/office/drawing/2014/main" id="{619F8AD3-6DE0-5943-11E0-6E94145D5D8B}"/>
              </a:ext>
            </a:extLst>
          </p:cNvPr>
          <p:cNvSpPr>
            <a:spLocks noGrp="1"/>
          </p:cNvSpPr>
          <p:nvPr>
            <p:ph type="body" sz="quarter" idx="28" hasCustomPrompt="1"/>
          </p:nvPr>
        </p:nvSpPr>
        <p:spPr>
          <a:xfrm>
            <a:off x="4783564" y="4173480"/>
            <a:ext cx="3420000" cy="247119"/>
          </a:xfrm>
        </p:spPr>
        <p:txBody>
          <a:bodyPr/>
          <a:lstStyle>
            <a:lvl1pPr marL="0" indent="-180000">
              <a:lnSpc>
                <a:spcPct val="80000"/>
              </a:lnSpc>
              <a:spcBef>
                <a:spcPts val="750"/>
              </a:spcBef>
              <a:buFont typeface="Arial" panose="020B0604020202020204" pitchFamily="34" charset="0"/>
              <a:buNone/>
              <a:defRPr sz="1050">
                <a:solidFill>
                  <a:schemeClr val="bg1"/>
                </a:solidFill>
              </a:defRPr>
            </a:lvl1pPr>
          </a:lstStyle>
          <a:p>
            <a:pPr marL="171450" marR="0" lvl="0" indent="-171450" algn="l" defTabSz="685800" rtl="0" eaLnBrk="1" fontAlgn="auto" latinLnBrk="0" hangingPunct="1">
              <a:lnSpc>
                <a:spcPct val="90000"/>
              </a:lnSpc>
              <a:spcBef>
                <a:spcPts val="600"/>
              </a:spcBef>
              <a:spcAft>
                <a:spcPts val="0"/>
              </a:spcAft>
              <a:buClrTx/>
              <a:buSzTx/>
              <a:tabLst/>
              <a:defRPr/>
            </a:pPr>
            <a:r>
              <a:rPr lang="da-DK"/>
              <a:t>Indsæt tekst</a:t>
            </a:r>
          </a:p>
        </p:txBody>
      </p:sp>
      <p:sp>
        <p:nvSpPr>
          <p:cNvPr id="2" name="Content Placeholder 3">
            <a:extLst>
              <a:ext uri="{FF2B5EF4-FFF2-40B4-BE49-F238E27FC236}">
                <a16:creationId xmlns:a16="http://schemas.microsoft.com/office/drawing/2014/main" id="{6FEE9C3F-DA22-1358-13A4-7198B61C7F99}"/>
              </a:ext>
            </a:extLst>
          </p:cNvPr>
          <p:cNvSpPr>
            <a:spLocks noGrp="1"/>
          </p:cNvSpPr>
          <p:nvPr>
            <p:ph sz="half" idx="17"/>
          </p:nvPr>
        </p:nvSpPr>
        <p:spPr>
          <a:xfrm>
            <a:off x="328613" y="1545220"/>
            <a:ext cx="3356303" cy="3311388"/>
          </a:xfrm>
          <a:prstGeom prst="rect">
            <a:avLst/>
          </a:prstGeom>
        </p:spPr>
        <p:txBody>
          <a:bodyPr lIns="0" anchor="t">
            <a:noAutofit/>
            <a:scene3d>
              <a:camera prst="orthographicFront"/>
              <a:lightRig rig="threePt" dir="t"/>
            </a:scene3d>
          </a:bodyPr>
          <a:lstStyle>
            <a:lvl1pPr marL="216000" indent="-180000">
              <a:lnSpc>
                <a:spcPct val="100000"/>
              </a:lnSpc>
              <a:spcBef>
                <a:spcPts val="600"/>
              </a:spcBef>
              <a:spcAft>
                <a:spcPts val="0"/>
              </a:spcAft>
              <a:buClr>
                <a:srgbClr val="22323F"/>
              </a:buClr>
              <a:buSzPct val="100000"/>
              <a:buFont typeface="Arial" panose="020B0604020202020204" pitchFamily="34" charset="0"/>
              <a:buChar char="•"/>
              <a:defRPr>
                <a:solidFill>
                  <a:srgbClr val="22323F"/>
                </a:solidFill>
              </a:defRPr>
            </a:lvl1pPr>
            <a:lvl2pPr marL="504000" indent="-180000">
              <a:spcBef>
                <a:spcPts val="600"/>
              </a:spcBef>
              <a:buClr>
                <a:srgbClr val="22323F"/>
              </a:buClr>
              <a:buFont typeface="Arial" panose="020B0604020202020204" pitchFamily="34" charset="0"/>
              <a:buChar char="•"/>
              <a:defRPr>
                <a:solidFill>
                  <a:srgbClr val="22323F"/>
                </a:solidFill>
              </a:defRPr>
            </a:lvl2pPr>
            <a:lvl3pPr marL="864000" indent="-180000">
              <a:buFont typeface="Arial" panose="020B0604020202020204" pitchFamily="34" charset="0"/>
              <a:buChar char="•"/>
              <a:defRPr sz="1000">
                <a:solidFill>
                  <a:srgbClr val="22323F"/>
                </a:solidFill>
              </a:defRPr>
            </a:lvl3pPr>
            <a:lvl4pPr marL="1224000" indent="-180000">
              <a:defRPr sz="1000">
                <a:solidFill>
                  <a:srgbClr val="22323F"/>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graphicFrame>
        <p:nvGraphicFramePr>
          <p:cNvPr id="6" name="think-cell data - do not delete" hidden="1">
            <a:extLst>
              <a:ext uri="{FF2B5EF4-FFF2-40B4-BE49-F238E27FC236}">
                <a16:creationId xmlns:a16="http://schemas.microsoft.com/office/drawing/2014/main" id="{D43D2B68-6456-F6EE-952D-A404E971080D}"/>
              </a:ext>
            </a:extLst>
          </p:cNvPr>
          <p:cNvGraphicFramePr>
            <a:graphicFrameLocks noChangeAspect="1"/>
          </p:cNvGraphicFramePr>
          <p:nvPr userDrawn="1">
            <p:custDataLst>
              <p:tags r:id="rId2"/>
            </p:custDataLst>
            <p:extLst>
              <p:ext uri="{D42A27DB-BD31-4B8C-83A1-F6EECF244321}">
                <p14:modId xmlns:p14="http://schemas.microsoft.com/office/powerpoint/2010/main" val="687061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6" name="think-cell data - do not delete" hidden="1">
                        <a:extLst>
                          <a:ext uri="{FF2B5EF4-FFF2-40B4-BE49-F238E27FC236}">
                            <a16:creationId xmlns:a16="http://schemas.microsoft.com/office/drawing/2014/main" id="{D43D2B68-6456-F6EE-952D-A404E97108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itel 22">
            <a:extLst>
              <a:ext uri="{FF2B5EF4-FFF2-40B4-BE49-F238E27FC236}">
                <a16:creationId xmlns:a16="http://schemas.microsoft.com/office/drawing/2014/main" id="{E74F60C5-AD3E-F909-C49E-86263376C39A}"/>
              </a:ext>
            </a:extLst>
          </p:cNvPr>
          <p:cNvSpPr>
            <a:spLocks noGrp="1"/>
          </p:cNvSpPr>
          <p:nvPr>
            <p:ph type="title" hasCustomPrompt="1"/>
          </p:nvPr>
        </p:nvSpPr>
        <p:spPr>
          <a:xfrm>
            <a:off x="328505" y="562468"/>
            <a:ext cx="8486881" cy="804320"/>
          </a:xfrm>
          <a:prstGeom prst="rect">
            <a:avLst/>
          </a:prstGeom>
        </p:spPr>
        <p:txBody>
          <a:bodyPr vert="horz" lIns="0" anchor="b" anchorCtr="0">
            <a:noAutofit/>
          </a:bodyPr>
          <a:lstStyle>
            <a:lvl1pPr>
              <a:defRPr/>
            </a:lvl1pPr>
          </a:lstStyle>
          <a:p>
            <a:r>
              <a:rPr lang="da-DK"/>
              <a:t>Overskrift</a:t>
            </a:r>
            <a:br>
              <a:rPr lang="da-DK"/>
            </a:br>
            <a:endParaRPr lang="da-DK"/>
          </a:p>
        </p:txBody>
      </p:sp>
    </p:spTree>
    <p:extLst>
      <p:ext uri="{BB962C8B-B14F-4D97-AF65-F5344CB8AC3E}">
        <p14:creationId xmlns:p14="http://schemas.microsoft.com/office/powerpoint/2010/main" val="2478552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4">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11CFCAC-411F-AED6-793B-5EFDDD6B98A8}"/>
              </a:ext>
            </a:extLst>
          </p:cNvPr>
          <p:cNvGraphicFramePr>
            <a:graphicFrameLocks noChangeAspect="1"/>
          </p:cNvGraphicFramePr>
          <p:nvPr>
            <p:custDataLst>
              <p:tags r:id="rId1"/>
            </p:custDataLst>
            <p:extLst>
              <p:ext uri="{D42A27DB-BD31-4B8C-83A1-F6EECF244321}">
                <p14:modId xmlns:p14="http://schemas.microsoft.com/office/powerpoint/2010/main" val="2073310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7" name="think-cell data - do not delete" hidden="1">
                        <a:extLst>
                          <a:ext uri="{FF2B5EF4-FFF2-40B4-BE49-F238E27FC236}">
                            <a16:creationId xmlns:a16="http://schemas.microsoft.com/office/drawing/2014/main" id="{611CFCAC-411F-AED6-793B-5EFDDD6B98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43A9792B-CC70-58E5-9EEB-E11F3BDE3008}"/>
              </a:ext>
            </a:extLst>
          </p:cNvPr>
          <p:cNvSpPr>
            <a:spLocks noGrp="1"/>
          </p:cNvSpPr>
          <p:nvPr>
            <p:ph type="dt" sz="half" idx="10"/>
          </p:nvPr>
        </p:nvSpPr>
        <p:spPr>
          <a:xfrm>
            <a:off x="904875"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AD93AF16-29E7-C920-9BFD-617CF2DA9F01}"/>
              </a:ext>
            </a:extLst>
          </p:cNvPr>
          <p:cNvSpPr>
            <a:spLocks noGrp="1"/>
          </p:cNvSpPr>
          <p:nvPr>
            <p:ph type="ftr" sz="quarter" idx="11"/>
          </p:nvPr>
        </p:nvSpPr>
        <p:spPr>
          <a:xfrm>
            <a:off x="2743200"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B0008857-92FD-B6AD-B6CF-E59AE7362F6F}"/>
              </a:ext>
            </a:extLst>
          </p:cNvPr>
          <p:cNvSpPr>
            <a:spLocks noGrp="1"/>
          </p:cNvSpPr>
          <p:nvPr>
            <p:ph type="sldNum" sz="quarter" idx="12"/>
          </p:nvPr>
        </p:nvSpPr>
        <p:spPr>
          <a:xfrm>
            <a:off x="304800"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sp>
        <p:nvSpPr>
          <p:cNvPr id="37" name="Ligebenet trekant 36">
            <a:extLst>
              <a:ext uri="{FF2B5EF4-FFF2-40B4-BE49-F238E27FC236}">
                <a16:creationId xmlns:a16="http://schemas.microsoft.com/office/drawing/2014/main" id="{1C93C56A-A010-3907-AF76-B404C7C33516}"/>
              </a:ext>
            </a:extLst>
          </p:cNvPr>
          <p:cNvSpPr/>
          <p:nvPr/>
        </p:nvSpPr>
        <p:spPr>
          <a:xfrm rot="16200000">
            <a:off x="5106939" y="1172715"/>
            <a:ext cx="793079" cy="422797"/>
          </a:xfrm>
          <a:prstGeom prs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1" name="Titel 22">
            <a:extLst>
              <a:ext uri="{FF2B5EF4-FFF2-40B4-BE49-F238E27FC236}">
                <a16:creationId xmlns:a16="http://schemas.microsoft.com/office/drawing/2014/main" id="{4D21A688-9D57-22FB-8D30-B2DC70E8AB6E}"/>
              </a:ext>
            </a:extLst>
          </p:cNvPr>
          <p:cNvSpPr>
            <a:spLocks noGrp="1"/>
          </p:cNvSpPr>
          <p:nvPr>
            <p:ph type="title" hasCustomPrompt="1"/>
          </p:nvPr>
        </p:nvSpPr>
        <p:spPr>
          <a:xfrm>
            <a:off x="328613" y="590550"/>
            <a:ext cx="8486774" cy="420456"/>
          </a:xfrm>
          <a:prstGeom prst="rect">
            <a:avLst/>
          </a:prstGeom>
        </p:spPr>
        <p:txBody>
          <a:bodyPr vert="horz" lIns="0" anchor="b" anchorCtr="0">
            <a:noAutofit/>
          </a:bodyPr>
          <a:lstStyle>
            <a:lvl1pPr>
              <a:defRPr/>
            </a:lvl1pPr>
          </a:lstStyle>
          <a:p>
            <a:r>
              <a:rPr lang="da-DK"/>
              <a:t>Overskrift</a:t>
            </a:r>
          </a:p>
        </p:txBody>
      </p:sp>
      <p:sp>
        <p:nvSpPr>
          <p:cNvPr id="12" name="Pladsholder til tekst 15">
            <a:extLst>
              <a:ext uri="{FF2B5EF4-FFF2-40B4-BE49-F238E27FC236}">
                <a16:creationId xmlns:a16="http://schemas.microsoft.com/office/drawing/2014/main" id="{2001DBA9-ED57-09DB-B5EE-F4BD5BB65674}"/>
              </a:ext>
            </a:extLst>
          </p:cNvPr>
          <p:cNvSpPr>
            <a:spLocks noGrp="1"/>
          </p:cNvSpPr>
          <p:nvPr>
            <p:ph type="body" sz="quarter" idx="14" hasCustomPrompt="1"/>
          </p:nvPr>
        </p:nvSpPr>
        <p:spPr>
          <a:xfrm>
            <a:off x="328613" y="1009650"/>
            <a:ext cx="8486774" cy="228600"/>
          </a:xfrm>
          <a:prstGeom prst="rect">
            <a:avLst/>
          </a:prstGeom>
        </p:spPr>
        <p:txBody>
          <a:bodyPr lIns="0">
            <a:noAutofit/>
          </a:bodyPr>
          <a:lstStyle>
            <a:lvl1pPr marL="0" indent="0">
              <a:buNone/>
              <a:defRPr sz="1400" b="0" i="0" cap="none" baseline="0">
                <a:solidFill>
                  <a:srgbClr val="0078E1"/>
                </a:solidFill>
                <a:latin typeface="Faktum" panose="020B0003030202060203" pitchFamily="34" charset="0"/>
                <a:cs typeface="Arial" panose="020B0604020202020204" pitchFamily="34" charset="0"/>
              </a:defRPr>
            </a:lvl1pPr>
          </a:lstStyle>
          <a:p>
            <a:pPr lvl="0"/>
            <a:r>
              <a:rPr lang="da-DK" noProof="0"/>
              <a:t>Underrubrik</a:t>
            </a:r>
          </a:p>
        </p:txBody>
      </p:sp>
      <p:sp>
        <p:nvSpPr>
          <p:cNvPr id="14" name="Content Placeholder 3">
            <a:extLst>
              <a:ext uri="{FF2B5EF4-FFF2-40B4-BE49-F238E27FC236}">
                <a16:creationId xmlns:a16="http://schemas.microsoft.com/office/drawing/2014/main" id="{9BC0C040-F285-4195-7626-1DE09F04D91A}"/>
              </a:ext>
            </a:extLst>
          </p:cNvPr>
          <p:cNvSpPr>
            <a:spLocks noGrp="1"/>
          </p:cNvSpPr>
          <p:nvPr>
            <p:ph sz="half" idx="17"/>
          </p:nvPr>
        </p:nvSpPr>
        <p:spPr>
          <a:xfrm>
            <a:off x="328612" y="1408030"/>
            <a:ext cx="5549674" cy="3437241"/>
          </a:xfrm>
          <a:prstGeom prst="roundRect">
            <a:avLst>
              <a:gd name="adj" fmla="val 1937"/>
            </a:avLst>
          </a:prstGeom>
          <a:solidFill>
            <a:schemeClr val="bg2"/>
          </a:solidFill>
          <a:ln>
            <a:noFill/>
          </a:ln>
        </p:spPr>
        <p:txBody>
          <a:bodyPr lIns="216000" tIns="180000" rIns="144000" bIns="108000" anchor="t">
            <a:noAutofit/>
            <a:scene3d>
              <a:camera prst="orthographicFront"/>
              <a:lightRig rig="threePt" dir="t"/>
            </a:scene3d>
          </a:bodyPr>
          <a:lstStyle>
            <a:lvl1pPr marL="180000" indent="-180000">
              <a:lnSpc>
                <a:spcPct val="110000"/>
              </a:lnSpc>
              <a:spcBef>
                <a:spcPts val="600"/>
              </a:spcBef>
              <a:spcAft>
                <a:spcPts val="0"/>
              </a:spcAft>
              <a:buClr>
                <a:srgbClr val="22323F"/>
              </a:buClr>
              <a:buSzPct val="100000"/>
              <a:buFont typeface="Arial" panose="020B0604020202020204" pitchFamily="34" charset="0"/>
              <a:buChar char="•"/>
              <a:defRPr>
                <a:solidFill>
                  <a:srgbClr val="22323F"/>
                </a:solidFill>
              </a:defRPr>
            </a:lvl1pPr>
            <a:lvl2pPr marL="504000" indent="-180000">
              <a:spcBef>
                <a:spcPts val="600"/>
              </a:spcBef>
              <a:buClr>
                <a:srgbClr val="22323F"/>
              </a:buClr>
              <a:buFont typeface="Arial" panose="020B0604020202020204" pitchFamily="34" charset="0"/>
              <a:buChar char="•"/>
              <a:defRPr>
                <a:solidFill>
                  <a:srgbClr val="22323F"/>
                </a:solidFill>
              </a:defRPr>
            </a:lvl2pPr>
            <a:lvl3pPr marL="864000" indent="-180000">
              <a:buFont typeface="Arial" panose="020B0604020202020204" pitchFamily="34" charset="0"/>
              <a:buChar char="•"/>
              <a:defRPr sz="1000">
                <a:solidFill>
                  <a:srgbClr val="22323F"/>
                </a:solidFill>
              </a:defRPr>
            </a:lvl3pPr>
            <a:lvl4pPr marL="1224000" indent="-180000">
              <a:buFont typeface="Arial" panose="020B0604020202020204" pitchFamily="34" charset="0"/>
              <a:buChar char="•"/>
              <a:defRPr sz="1000">
                <a:solidFill>
                  <a:srgbClr val="22323F"/>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Pladsholder til tekst 59">
            <a:extLst>
              <a:ext uri="{FF2B5EF4-FFF2-40B4-BE49-F238E27FC236}">
                <a16:creationId xmlns:a16="http://schemas.microsoft.com/office/drawing/2014/main" id="{D1BA09A4-0CD5-4F09-F292-12320C07F073}"/>
              </a:ext>
            </a:extLst>
          </p:cNvPr>
          <p:cNvSpPr>
            <a:spLocks noGrp="1"/>
          </p:cNvSpPr>
          <p:nvPr>
            <p:ph type="body" sz="quarter" idx="19" hasCustomPrompt="1"/>
          </p:nvPr>
        </p:nvSpPr>
        <p:spPr>
          <a:xfrm>
            <a:off x="6835387" y="1962446"/>
            <a:ext cx="1980000" cy="188198"/>
          </a:xfrm>
        </p:spPr>
        <p:txBody>
          <a:bodyPr/>
          <a:lstStyle>
            <a:lvl1pPr marL="0" indent="0">
              <a:buNone/>
              <a:defRPr sz="1400" b="1">
                <a:solidFill>
                  <a:srgbClr val="22323F"/>
                </a:solidFill>
              </a:defRPr>
            </a:lvl1pPr>
            <a:lvl2pPr>
              <a:defRPr sz="1050">
                <a:solidFill>
                  <a:schemeClr val="bg1"/>
                </a:solidFill>
              </a:defRPr>
            </a:lvl2pPr>
            <a:lvl3pPr>
              <a:defRPr sz="800">
                <a:solidFill>
                  <a:schemeClr val="bg1"/>
                </a:solidFill>
              </a:defRPr>
            </a:lvl3pPr>
            <a:lvl4pPr>
              <a:defRPr sz="800">
                <a:solidFill>
                  <a:schemeClr val="bg1"/>
                </a:solidFill>
              </a:defRPr>
            </a:lvl4pPr>
            <a:lvl5pPr>
              <a:defRPr sz="1100">
                <a:solidFill>
                  <a:schemeClr val="bg1"/>
                </a:solidFill>
              </a:defRPr>
            </a:lvl5pPr>
          </a:lstStyle>
          <a:p>
            <a:pPr lvl="0"/>
            <a:r>
              <a:rPr lang="da-DK"/>
              <a:t>Point </a:t>
            </a:r>
          </a:p>
        </p:txBody>
      </p:sp>
      <p:sp>
        <p:nvSpPr>
          <p:cNvPr id="16" name="Pladsholder til tekst 68">
            <a:extLst>
              <a:ext uri="{FF2B5EF4-FFF2-40B4-BE49-F238E27FC236}">
                <a16:creationId xmlns:a16="http://schemas.microsoft.com/office/drawing/2014/main" id="{BF2D596E-1FA7-A846-3ED2-067F3102EAD7}"/>
              </a:ext>
            </a:extLst>
          </p:cNvPr>
          <p:cNvSpPr>
            <a:spLocks noGrp="1"/>
          </p:cNvSpPr>
          <p:nvPr>
            <p:ph type="body" sz="quarter" idx="24" hasCustomPrompt="1"/>
          </p:nvPr>
        </p:nvSpPr>
        <p:spPr>
          <a:xfrm>
            <a:off x="6835387" y="2192389"/>
            <a:ext cx="1980000" cy="247119"/>
          </a:xfrm>
        </p:spPr>
        <p:txBody>
          <a:bodyPr/>
          <a:lstStyle>
            <a:lvl1pPr marL="0" indent="-180000">
              <a:lnSpc>
                <a:spcPct val="80000"/>
              </a:lnSpc>
              <a:spcBef>
                <a:spcPts val="750"/>
              </a:spcBef>
              <a:buFont typeface="Arial" panose="020B0604020202020204" pitchFamily="34" charset="0"/>
              <a:buNone/>
              <a:defRPr sz="1050">
                <a:solidFill>
                  <a:srgbClr val="22323F"/>
                </a:solidFill>
              </a:defRPr>
            </a:lvl1pPr>
          </a:lstStyle>
          <a:p>
            <a:pPr marL="171450" marR="0" lvl="0" indent="-171450" algn="l" defTabSz="685800" rtl="0" eaLnBrk="1" fontAlgn="auto" latinLnBrk="0" hangingPunct="1">
              <a:lnSpc>
                <a:spcPct val="90000"/>
              </a:lnSpc>
              <a:spcBef>
                <a:spcPts val="600"/>
              </a:spcBef>
              <a:spcAft>
                <a:spcPts val="0"/>
              </a:spcAft>
              <a:buClrTx/>
              <a:buSzTx/>
              <a:tabLst/>
              <a:defRPr/>
            </a:pPr>
            <a:r>
              <a:rPr lang="da-DK"/>
              <a:t>Indsæt tekst</a:t>
            </a:r>
          </a:p>
        </p:txBody>
      </p:sp>
      <p:sp>
        <p:nvSpPr>
          <p:cNvPr id="17" name="Pladsholder til tekst 59">
            <a:extLst>
              <a:ext uri="{FF2B5EF4-FFF2-40B4-BE49-F238E27FC236}">
                <a16:creationId xmlns:a16="http://schemas.microsoft.com/office/drawing/2014/main" id="{2AA18B5D-678E-2330-00F8-1F4E35B2E77C}"/>
              </a:ext>
            </a:extLst>
          </p:cNvPr>
          <p:cNvSpPr>
            <a:spLocks noGrp="1"/>
          </p:cNvSpPr>
          <p:nvPr>
            <p:ph type="body" sz="quarter" idx="25" hasCustomPrompt="1"/>
          </p:nvPr>
        </p:nvSpPr>
        <p:spPr>
          <a:xfrm>
            <a:off x="6835387" y="2952186"/>
            <a:ext cx="1980000" cy="188198"/>
          </a:xfrm>
        </p:spPr>
        <p:txBody>
          <a:bodyPr/>
          <a:lstStyle>
            <a:lvl1pPr marL="0" indent="0">
              <a:buNone/>
              <a:defRPr sz="1400" b="1">
                <a:solidFill>
                  <a:srgbClr val="22323F"/>
                </a:solidFill>
              </a:defRPr>
            </a:lvl1pPr>
            <a:lvl2pPr>
              <a:defRPr sz="1050">
                <a:solidFill>
                  <a:schemeClr val="bg1"/>
                </a:solidFill>
              </a:defRPr>
            </a:lvl2pPr>
            <a:lvl3pPr>
              <a:defRPr sz="800">
                <a:solidFill>
                  <a:schemeClr val="bg1"/>
                </a:solidFill>
              </a:defRPr>
            </a:lvl3pPr>
            <a:lvl4pPr>
              <a:defRPr sz="800">
                <a:solidFill>
                  <a:schemeClr val="bg1"/>
                </a:solidFill>
              </a:defRPr>
            </a:lvl4pPr>
            <a:lvl5pPr>
              <a:defRPr sz="1100">
                <a:solidFill>
                  <a:schemeClr val="bg1"/>
                </a:solidFill>
              </a:defRPr>
            </a:lvl5pPr>
          </a:lstStyle>
          <a:p>
            <a:pPr lvl="0"/>
            <a:r>
              <a:rPr lang="da-DK"/>
              <a:t>Point </a:t>
            </a:r>
          </a:p>
        </p:txBody>
      </p:sp>
      <p:sp>
        <p:nvSpPr>
          <p:cNvPr id="18" name="Pladsholder til tekst 68">
            <a:extLst>
              <a:ext uri="{FF2B5EF4-FFF2-40B4-BE49-F238E27FC236}">
                <a16:creationId xmlns:a16="http://schemas.microsoft.com/office/drawing/2014/main" id="{98931B69-11D7-0AE2-DE07-E748E40AE7BD}"/>
              </a:ext>
            </a:extLst>
          </p:cNvPr>
          <p:cNvSpPr>
            <a:spLocks noGrp="1"/>
          </p:cNvSpPr>
          <p:nvPr>
            <p:ph type="body" sz="quarter" idx="26" hasCustomPrompt="1"/>
          </p:nvPr>
        </p:nvSpPr>
        <p:spPr>
          <a:xfrm>
            <a:off x="6835387" y="3182129"/>
            <a:ext cx="1980000" cy="247119"/>
          </a:xfrm>
        </p:spPr>
        <p:txBody>
          <a:bodyPr/>
          <a:lstStyle>
            <a:lvl1pPr marL="0" indent="-180000">
              <a:lnSpc>
                <a:spcPct val="80000"/>
              </a:lnSpc>
              <a:spcBef>
                <a:spcPts val="750"/>
              </a:spcBef>
              <a:buFont typeface="Arial" panose="020B0604020202020204" pitchFamily="34" charset="0"/>
              <a:buNone/>
              <a:defRPr sz="1050">
                <a:solidFill>
                  <a:srgbClr val="22323F"/>
                </a:solidFill>
              </a:defRPr>
            </a:lvl1pPr>
          </a:lstStyle>
          <a:p>
            <a:pPr marL="171450" marR="0" lvl="0" indent="-171450" algn="l" defTabSz="685800" rtl="0" eaLnBrk="1" fontAlgn="auto" latinLnBrk="0" hangingPunct="1">
              <a:lnSpc>
                <a:spcPct val="90000"/>
              </a:lnSpc>
              <a:spcBef>
                <a:spcPts val="600"/>
              </a:spcBef>
              <a:spcAft>
                <a:spcPts val="0"/>
              </a:spcAft>
              <a:buClrTx/>
              <a:buSzTx/>
              <a:tabLst/>
              <a:defRPr/>
            </a:pPr>
            <a:r>
              <a:rPr lang="da-DK"/>
              <a:t>Indsæt tekst</a:t>
            </a:r>
          </a:p>
        </p:txBody>
      </p:sp>
      <p:sp>
        <p:nvSpPr>
          <p:cNvPr id="19" name="Pladsholder til tekst 59">
            <a:extLst>
              <a:ext uri="{FF2B5EF4-FFF2-40B4-BE49-F238E27FC236}">
                <a16:creationId xmlns:a16="http://schemas.microsoft.com/office/drawing/2014/main" id="{5EB90109-3617-1BAD-63FA-AF36D077CDCD}"/>
              </a:ext>
            </a:extLst>
          </p:cNvPr>
          <p:cNvSpPr>
            <a:spLocks noGrp="1"/>
          </p:cNvSpPr>
          <p:nvPr>
            <p:ph type="body" sz="quarter" idx="27" hasCustomPrompt="1"/>
          </p:nvPr>
        </p:nvSpPr>
        <p:spPr>
          <a:xfrm>
            <a:off x="6835387" y="3943537"/>
            <a:ext cx="1980000" cy="188198"/>
          </a:xfrm>
        </p:spPr>
        <p:txBody>
          <a:bodyPr/>
          <a:lstStyle>
            <a:lvl1pPr marL="0" indent="0">
              <a:buNone/>
              <a:defRPr sz="1400" b="1">
                <a:solidFill>
                  <a:srgbClr val="22323F"/>
                </a:solidFill>
              </a:defRPr>
            </a:lvl1pPr>
            <a:lvl2pPr>
              <a:defRPr sz="1050">
                <a:solidFill>
                  <a:schemeClr val="bg1"/>
                </a:solidFill>
              </a:defRPr>
            </a:lvl2pPr>
            <a:lvl3pPr>
              <a:defRPr sz="800">
                <a:solidFill>
                  <a:schemeClr val="bg1"/>
                </a:solidFill>
              </a:defRPr>
            </a:lvl3pPr>
            <a:lvl4pPr>
              <a:defRPr sz="800">
                <a:solidFill>
                  <a:schemeClr val="bg1"/>
                </a:solidFill>
              </a:defRPr>
            </a:lvl4pPr>
            <a:lvl5pPr>
              <a:defRPr sz="1100">
                <a:solidFill>
                  <a:schemeClr val="bg1"/>
                </a:solidFill>
              </a:defRPr>
            </a:lvl5pPr>
          </a:lstStyle>
          <a:p>
            <a:pPr lvl="0"/>
            <a:r>
              <a:rPr lang="da-DK"/>
              <a:t>Point </a:t>
            </a:r>
          </a:p>
        </p:txBody>
      </p:sp>
      <p:sp>
        <p:nvSpPr>
          <p:cNvPr id="20" name="Pladsholder til tekst 68">
            <a:extLst>
              <a:ext uri="{FF2B5EF4-FFF2-40B4-BE49-F238E27FC236}">
                <a16:creationId xmlns:a16="http://schemas.microsoft.com/office/drawing/2014/main" id="{340E2E6B-6DAE-81CB-79F5-920AA51D4F2A}"/>
              </a:ext>
            </a:extLst>
          </p:cNvPr>
          <p:cNvSpPr>
            <a:spLocks noGrp="1"/>
          </p:cNvSpPr>
          <p:nvPr>
            <p:ph type="body" sz="quarter" idx="28" hasCustomPrompt="1"/>
          </p:nvPr>
        </p:nvSpPr>
        <p:spPr>
          <a:xfrm>
            <a:off x="6835387" y="4173480"/>
            <a:ext cx="1980000" cy="247119"/>
          </a:xfrm>
        </p:spPr>
        <p:txBody>
          <a:bodyPr/>
          <a:lstStyle>
            <a:lvl1pPr marL="0" indent="-180000">
              <a:lnSpc>
                <a:spcPct val="80000"/>
              </a:lnSpc>
              <a:spcBef>
                <a:spcPts val="750"/>
              </a:spcBef>
              <a:buFont typeface="Arial" panose="020B0604020202020204" pitchFamily="34" charset="0"/>
              <a:buNone/>
              <a:defRPr sz="1050">
                <a:solidFill>
                  <a:srgbClr val="22323F"/>
                </a:solidFill>
              </a:defRPr>
            </a:lvl1pPr>
          </a:lstStyle>
          <a:p>
            <a:pPr marL="171450" marR="0" lvl="0" indent="-171450" algn="l" defTabSz="685800" rtl="0" eaLnBrk="1" fontAlgn="auto" latinLnBrk="0" hangingPunct="1">
              <a:lnSpc>
                <a:spcPct val="90000"/>
              </a:lnSpc>
              <a:spcBef>
                <a:spcPts val="600"/>
              </a:spcBef>
              <a:spcAft>
                <a:spcPts val="0"/>
              </a:spcAft>
              <a:buClrTx/>
              <a:buSzTx/>
              <a:tabLst/>
              <a:defRPr/>
            </a:pPr>
            <a:r>
              <a:rPr lang="da-DK"/>
              <a:t>Indsæt tekst</a:t>
            </a:r>
          </a:p>
        </p:txBody>
      </p:sp>
      <p:graphicFrame>
        <p:nvGraphicFramePr>
          <p:cNvPr id="2" name="think-cell data - do not delete" hidden="1">
            <a:extLst>
              <a:ext uri="{FF2B5EF4-FFF2-40B4-BE49-F238E27FC236}">
                <a16:creationId xmlns:a16="http://schemas.microsoft.com/office/drawing/2014/main" id="{AFFB769F-4EA5-D7D8-EE41-90D27F25CD0B}"/>
              </a:ext>
            </a:extLst>
          </p:cNvPr>
          <p:cNvGraphicFramePr>
            <a:graphicFrameLocks noChangeAspect="1"/>
          </p:cNvGraphicFramePr>
          <p:nvPr userDrawn="1">
            <p:custDataLst>
              <p:tags r:id="rId2"/>
            </p:custDataLst>
            <p:extLst>
              <p:ext uri="{D42A27DB-BD31-4B8C-83A1-F6EECF244321}">
                <p14:modId xmlns:p14="http://schemas.microsoft.com/office/powerpoint/2010/main" val="2073310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2" name="think-cell data - do not delete" hidden="1">
                        <a:extLst>
                          <a:ext uri="{FF2B5EF4-FFF2-40B4-BE49-F238E27FC236}">
                            <a16:creationId xmlns:a16="http://schemas.microsoft.com/office/drawing/2014/main" id="{AFFB769F-4EA5-D7D8-EE41-90D27F25CD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586689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4 - two lines">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11CFCAC-411F-AED6-793B-5EFDDD6B98A8}"/>
              </a:ext>
            </a:extLst>
          </p:cNvPr>
          <p:cNvGraphicFramePr>
            <a:graphicFrameLocks noChangeAspect="1"/>
          </p:cNvGraphicFramePr>
          <p:nvPr>
            <p:custDataLst>
              <p:tags r:id="rId1"/>
            </p:custDataLst>
            <p:extLst>
              <p:ext uri="{D42A27DB-BD31-4B8C-83A1-F6EECF244321}">
                <p14:modId xmlns:p14="http://schemas.microsoft.com/office/powerpoint/2010/main" val="2073310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7" name="think-cell data - do not delete" hidden="1">
                        <a:extLst>
                          <a:ext uri="{FF2B5EF4-FFF2-40B4-BE49-F238E27FC236}">
                            <a16:creationId xmlns:a16="http://schemas.microsoft.com/office/drawing/2014/main" id="{611CFCAC-411F-AED6-793B-5EFDDD6B98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43A9792B-CC70-58E5-9EEB-E11F3BDE3008}"/>
              </a:ext>
            </a:extLst>
          </p:cNvPr>
          <p:cNvSpPr>
            <a:spLocks noGrp="1"/>
          </p:cNvSpPr>
          <p:nvPr>
            <p:ph type="dt" sz="half" idx="10"/>
          </p:nvPr>
        </p:nvSpPr>
        <p:spPr>
          <a:xfrm>
            <a:off x="904875"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AD93AF16-29E7-C920-9BFD-617CF2DA9F01}"/>
              </a:ext>
            </a:extLst>
          </p:cNvPr>
          <p:cNvSpPr>
            <a:spLocks noGrp="1"/>
          </p:cNvSpPr>
          <p:nvPr>
            <p:ph type="ftr" sz="quarter" idx="11"/>
          </p:nvPr>
        </p:nvSpPr>
        <p:spPr>
          <a:xfrm>
            <a:off x="2743200"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B0008857-92FD-B6AD-B6CF-E59AE7362F6F}"/>
              </a:ext>
            </a:extLst>
          </p:cNvPr>
          <p:cNvSpPr>
            <a:spLocks noGrp="1"/>
          </p:cNvSpPr>
          <p:nvPr>
            <p:ph type="sldNum" sz="quarter" idx="12"/>
          </p:nvPr>
        </p:nvSpPr>
        <p:spPr>
          <a:xfrm>
            <a:off x="304800"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sp>
        <p:nvSpPr>
          <p:cNvPr id="37" name="Ligebenet trekant 36">
            <a:extLst>
              <a:ext uri="{FF2B5EF4-FFF2-40B4-BE49-F238E27FC236}">
                <a16:creationId xmlns:a16="http://schemas.microsoft.com/office/drawing/2014/main" id="{1C93C56A-A010-3907-AF76-B404C7C33516}"/>
              </a:ext>
            </a:extLst>
          </p:cNvPr>
          <p:cNvSpPr/>
          <p:nvPr/>
        </p:nvSpPr>
        <p:spPr>
          <a:xfrm rot="16200000">
            <a:off x="5106939" y="1172715"/>
            <a:ext cx="793079" cy="422797"/>
          </a:xfrm>
          <a:prstGeom prs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4" name="Content Placeholder 3">
            <a:extLst>
              <a:ext uri="{FF2B5EF4-FFF2-40B4-BE49-F238E27FC236}">
                <a16:creationId xmlns:a16="http://schemas.microsoft.com/office/drawing/2014/main" id="{9BC0C040-F285-4195-7626-1DE09F04D91A}"/>
              </a:ext>
            </a:extLst>
          </p:cNvPr>
          <p:cNvSpPr>
            <a:spLocks noGrp="1"/>
          </p:cNvSpPr>
          <p:nvPr>
            <p:ph sz="half" idx="17"/>
          </p:nvPr>
        </p:nvSpPr>
        <p:spPr>
          <a:xfrm>
            <a:off x="328612" y="1533883"/>
            <a:ext cx="5549674" cy="3311388"/>
          </a:xfrm>
          <a:prstGeom prst="roundRect">
            <a:avLst>
              <a:gd name="adj" fmla="val 1937"/>
            </a:avLst>
          </a:prstGeom>
          <a:solidFill>
            <a:schemeClr val="bg2"/>
          </a:solidFill>
          <a:ln>
            <a:noFill/>
          </a:ln>
        </p:spPr>
        <p:txBody>
          <a:bodyPr lIns="216000" tIns="180000" rIns="144000" bIns="108000" anchor="t">
            <a:noAutofit/>
            <a:scene3d>
              <a:camera prst="orthographicFront"/>
              <a:lightRig rig="threePt" dir="t"/>
            </a:scene3d>
          </a:bodyPr>
          <a:lstStyle>
            <a:lvl1pPr marL="180000" indent="-180000">
              <a:lnSpc>
                <a:spcPct val="110000"/>
              </a:lnSpc>
              <a:spcBef>
                <a:spcPts val="600"/>
              </a:spcBef>
              <a:spcAft>
                <a:spcPts val="0"/>
              </a:spcAft>
              <a:buClr>
                <a:srgbClr val="22323F"/>
              </a:buClr>
              <a:buSzPct val="100000"/>
              <a:buFont typeface="Arial" panose="020B0604020202020204" pitchFamily="34" charset="0"/>
              <a:buChar char="•"/>
              <a:defRPr>
                <a:solidFill>
                  <a:srgbClr val="22323F"/>
                </a:solidFill>
              </a:defRPr>
            </a:lvl1pPr>
            <a:lvl2pPr marL="504000" indent="-180000">
              <a:spcBef>
                <a:spcPts val="600"/>
              </a:spcBef>
              <a:buClr>
                <a:srgbClr val="22323F"/>
              </a:buClr>
              <a:buFont typeface="Arial" panose="020B0604020202020204" pitchFamily="34" charset="0"/>
              <a:buChar char="•"/>
              <a:defRPr>
                <a:solidFill>
                  <a:srgbClr val="22323F"/>
                </a:solidFill>
              </a:defRPr>
            </a:lvl2pPr>
            <a:lvl3pPr marL="864000" indent="-180000">
              <a:buFont typeface="Arial" panose="020B0604020202020204" pitchFamily="34" charset="0"/>
              <a:buChar char="•"/>
              <a:defRPr sz="1000">
                <a:solidFill>
                  <a:srgbClr val="22323F"/>
                </a:solidFill>
              </a:defRPr>
            </a:lvl3pPr>
            <a:lvl4pPr marL="1224000" indent="-180000">
              <a:buFont typeface="Arial" panose="020B0604020202020204" pitchFamily="34" charset="0"/>
              <a:buChar char="•"/>
              <a:defRPr sz="1000">
                <a:solidFill>
                  <a:srgbClr val="22323F"/>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Pladsholder til tekst 59">
            <a:extLst>
              <a:ext uri="{FF2B5EF4-FFF2-40B4-BE49-F238E27FC236}">
                <a16:creationId xmlns:a16="http://schemas.microsoft.com/office/drawing/2014/main" id="{D1BA09A4-0CD5-4F09-F292-12320C07F073}"/>
              </a:ext>
            </a:extLst>
          </p:cNvPr>
          <p:cNvSpPr>
            <a:spLocks noGrp="1"/>
          </p:cNvSpPr>
          <p:nvPr>
            <p:ph type="body" sz="quarter" idx="19" hasCustomPrompt="1"/>
          </p:nvPr>
        </p:nvSpPr>
        <p:spPr>
          <a:xfrm>
            <a:off x="6835387" y="1962446"/>
            <a:ext cx="1980000" cy="188198"/>
          </a:xfrm>
        </p:spPr>
        <p:txBody>
          <a:bodyPr/>
          <a:lstStyle>
            <a:lvl1pPr marL="0" indent="0">
              <a:buNone/>
              <a:defRPr sz="1400" b="1">
                <a:solidFill>
                  <a:srgbClr val="22323F"/>
                </a:solidFill>
              </a:defRPr>
            </a:lvl1pPr>
            <a:lvl2pPr>
              <a:defRPr sz="1050">
                <a:solidFill>
                  <a:schemeClr val="bg1"/>
                </a:solidFill>
              </a:defRPr>
            </a:lvl2pPr>
            <a:lvl3pPr>
              <a:defRPr sz="800">
                <a:solidFill>
                  <a:schemeClr val="bg1"/>
                </a:solidFill>
              </a:defRPr>
            </a:lvl3pPr>
            <a:lvl4pPr>
              <a:defRPr sz="800">
                <a:solidFill>
                  <a:schemeClr val="bg1"/>
                </a:solidFill>
              </a:defRPr>
            </a:lvl4pPr>
            <a:lvl5pPr>
              <a:defRPr sz="1100">
                <a:solidFill>
                  <a:schemeClr val="bg1"/>
                </a:solidFill>
              </a:defRPr>
            </a:lvl5pPr>
          </a:lstStyle>
          <a:p>
            <a:pPr lvl="0"/>
            <a:r>
              <a:rPr lang="da-DK"/>
              <a:t>Point </a:t>
            </a:r>
          </a:p>
        </p:txBody>
      </p:sp>
      <p:sp>
        <p:nvSpPr>
          <p:cNvPr id="16" name="Pladsholder til tekst 68">
            <a:extLst>
              <a:ext uri="{FF2B5EF4-FFF2-40B4-BE49-F238E27FC236}">
                <a16:creationId xmlns:a16="http://schemas.microsoft.com/office/drawing/2014/main" id="{BF2D596E-1FA7-A846-3ED2-067F3102EAD7}"/>
              </a:ext>
            </a:extLst>
          </p:cNvPr>
          <p:cNvSpPr>
            <a:spLocks noGrp="1"/>
          </p:cNvSpPr>
          <p:nvPr>
            <p:ph type="body" sz="quarter" idx="24" hasCustomPrompt="1"/>
          </p:nvPr>
        </p:nvSpPr>
        <p:spPr>
          <a:xfrm>
            <a:off x="6835387" y="2192389"/>
            <a:ext cx="1980000" cy="247119"/>
          </a:xfrm>
        </p:spPr>
        <p:txBody>
          <a:bodyPr/>
          <a:lstStyle>
            <a:lvl1pPr marL="0" indent="-180000">
              <a:lnSpc>
                <a:spcPct val="80000"/>
              </a:lnSpc>
              <a:spcBef>
                <a:spcPts val="750"/>
              </a:spcBef>
              <a:buFont typeface="Arial" panose="020B0604020202020204" pitchFamily="34" charset="0"/>
              <a:buNone/>
              <a:defRPr sz="1050">
                <a:solidFill>
                  <a:srgbClr val="22323F"/>
                </a:solidFill>
              </a:defRPr>
            </a:lvl1pPr>
          </a:lstStyle>
          <a:p>
            <a:pPr marL="171450" marR="0" lvl="0" indent="-171450" algn="l" defTabSz="685800" rtl="0" eaLnBrk="1" fontAlgn="auto" latinLnBrk="0" hangingPunct="1">
              <a:lnSpc>
                <a:spcPct val="90000"/>
              </a:lnSpc>
              <a:spcBef>
                <a:spcPts val="600"/>
              </a:spcBef>
              <a:spcAft>
                <a:spcPts val="0"/>
              </a:spcAft>
              <a:buClrTx/>
              <a:buSzTx/>
              <a:tabLst/>
              <a:defRPr/>
            </a:pPr>
            <a:r>
              <a:rPr lang="da-DK"/>
              <a:t>Indsæt tekst</a:t>
            </a:r>
          </a:p>
        </p:txBody>
      </p:sp>
      <p:sp>
        <p:nvSpPr>
          <p:cNvPr id="17" name="Pladsholder til tekst 59">
            <a:extLst>
              <a:ext uri="{FF2B5EF4-FFF2-40B4-BE49-F238E27FC236}">
                <a16:creationId xmlns:a16="http://schemas.microsoft.com/office/drawing/2014/main" id="{2AA18B5D-678E-2330-00F8-1F4E35B2E77C}"/>
              </a:ext>
            </a:extLst>
          </p:cNvPr>
          <p:cNvSpPr>
            <a:spLocks noGrp="1"/>
          </p:cNvSpPr>
          <p:nvPr>
            <p:ph type="body" sz="quarter" idx="25" hasCustomPrompt="1"/>
          </p:nvPr>
        </p:nvSpPr>
        <p:spPr>
          <a:xfrm>
            <a:off x="6835387" y="2952186"/>
            <a:ext cx="1980000" cy="188198"/>
          </a:xfrm>
        </p:spPr>
        <p:txBody>
          <a:bodyPr/>
          <a:lstStyle>
            <a:lvl1pPr marL="0" indent="0">
              <a:buNone/>
              <a:defRPr sz="1400" b="1">
                <a:solidFill>
                  <a:srgbClr val="22323F"/>
                </a:solidFill>
              </a:defRPr>
            </a:lvl1pPr>
            <a:lvl2pPr>
              <a:defRPr sz="1050">
                <a:solidFill>
                  <a:schemeClr val="bg1"/>
                </a:solidFill>
              </a:defRPr>
            </a:lvl2pPr>
            <a:lvl3pPr>
              <a:defRPr sz="800">
                <a:solidFill>
                  <a:schemeClr val="bg1"/>
                </a:solidFill>
              </a:defRPr>
            </a:lvl3pPr>
            <a:lvl4pPr>
              <a:defRPr sz="800">
                <a:solidFill>
                  <a:schemeClr val="bg1"/>
                </a:solidFill>
              </a:defRPr>
            </a:lvl4pPr>
            <a:lvl5pPr>
              <a:defRPr sz="1100">
                <a:solidFill>
                  <a:schemeClr val="bg1"/>
                </a:solidFill>
              </a:defRPr>
            </a:lvl5pPr>
          </a:lstStyle>
          <a:p>
            <a:pPr lvl="0"/>
            <a:r>
              <a:rPr lang="da-DK"/>
              <a:t>Point </a:t>
            </a:r>
          </a:p>
        </p:txBody>
      </p:sp>
      <p:sp>
        <p:nvSpPr>
          <p:cNvPr id="18" name="Pladsholder til tekst 68">
            <a:extLst>
              <a:ext uri="{FF2B5EF4-FFF2-40B4-BE49-F238E27FC236}">
                <a16:creationId xmlns:a16="http://schemas.microsoft.com/office/drawing/2014/main" id="{98931B69-11D7-0AE2-DE07-E748E40AE7BD}"/>
              </a:ext>
            </a:extLst>
          </p:cNvPr>
          <p:cNvSpPr>
            <a:spLocks noGrp="1"/>
          </p:cNvSpPr>
          <p:nvPr>
            <p:ph type="body" sz="quarter" idx="26" hasCustomPrompt="1"/>
          </p:nvPr>
        </p:nvSpPr>
        <p:spPr>
          <a:xfrm>
            <a:off x="6835387" y="3182129"/>
            <a:ext cx="1980000" cy="247119"/>
          </a:xfrm>
        </p:spPr>
        <p:txBody>
          <a:bodyPr/>
          <a:lstStyle>
            <a:lvl1pPr marL="0" indent="-180000">
              <a:lnSpc>
                <a:spcPct val="80000"/>
              </a:lnSpc>
              <a:spcBef>
                <a:spcPts val="750"/>
              </a:spcBef>
              <a:buFont typeface="Arial" panose="020B0604020202020204" pitchFamily="34" charset="0"/>
              <a:buNone/>
              <a:defRPr sz="1050">
                <a:solidFill>
                  <a:srgbClr val="22323F"/>
                </a:solidFill>
              </a:defRPr>
            </a:lvl1pPr>
          </a:lstStyle>
          <a:p>
            <a:pPr marL="171450" marR="0" lvl="0" indent="-171450" algn="l" defTabSz="685800" rtl="0" eaLnBrk="1" fontAlgn="auto" latinLnBrk="0" hangingPunct="1">
              <a:lnSpc>
                <a:spcPct val="90000"/>
              </a:lnSpc>
              <a:spcBef>
                <a:spcPts val="600"/>
              </a:spcBef>
              <a:spcAft>
                <a:spcPts val="0"/>
              </a:spcAft>
              <a:buClrTx/>
              <a:buSzTx/>
              <a:tabLst/>
              <a:defRPr/>
            </a:pPr>
            <a:r>
              <a:rPr lang="da-DK"/>
              <a:t>Indsæt tekst</a:t>
            </a:r>
          </a:p>
        </p:txBody>
      </p:sp>
      <p:sp>
        <p:nvSpPr>
          <p:cNvPr id="19" name="Pladsholder til tekst 59">
            <a:extLst>
              <a:ext uri="{FF2B5EF4-FFF2-40B4-BE49-F238E27FC236}">
                <a16:creationId xmlns:a16="http://schemas.microsoft.com/office/drawing/2014/main" id="{5EB90109-3617-1BAD-63FA-AF36D077CDCD}"/>
              </a:ext>
            </a:extLst>
          </p:cNvPr>
          <p:cNvSpPr>
            <a:spLocks noGrp="1"/>
          </p:cNvSpPr>
          <p:nvPr>
            <p:ph type="body" sz="quarter" idx="27" hasCustomPrompt="1"/>
          </p:nvPr>
        </p:nvSpPr>
        <p:spPr>
          <a:xfrm>
            <a:off x="6835387" y="3943537"/>
            <a:ext cx="1980000" cy="188198"/>
          </a:xfrm>
        </p:spPr>
        <p:txBody>
          <a:bodyPr/>
          <a:lstStyle>
            <a:lvl1pPr marL="0" indent="0">
              <a:buNone/>
              <a:defRPr sz="1400" b="1">
                <a:solidFill>
                  <a:srgbClr val="22323F"/>
                </a:solidFill>
              </a:defRPr>
            </a:lvl1pPr>
            <a:lvl2pPr>
              <a:defRPr sz="1050">
                <a:solidFill>
                  <a:schemeClr val="bg1"/>
                </a:solidFill>
              </a:defRPr>
            </a:lvl2pPr>
            <a:lvl3pPr>
              <a:defRPr sz="800">
                <a:solidFill>
                  <a:schemeClr val="bg1"/>
                </a:solidFill>
              </a:defRPr>
            </a:lvl3pPr>
            <a:lvl4pPr>
              <a:defRPr sz="800">
                <a:solidFill>
                  <a:schemeClr val="bg1"/>
                </a:solidFill>
              </a:defRPr>
            </a:lvl4pPr>
            <a:lvl5pPr>
              <a:defRPr sz="1100">
                <a:solidFill>
                  <a:schemeClr val="bg1"/>
                </a:solidFill>
              </a:defRPr>
            </a:lvl5pPr>
          </a:lstStyle>
          <a:p>
            <a:pPr lvl="0"/>
            <a:r>
              <a:rPr lang="da-DK"/>
              <a:t>Point </a:t>
            </a:r>
          </a:p>
        </p:txBody>
      </p:sp>
      <p:sp>
        <p:nvSpPr>
          <p:cNvPr id="20" name="Pladsholder til tekst 68">
            <a:extLst>
              <a:ext uri="{FF2B5EF4-FFF2-40B4-BE49-F238E27FC236}">
                <a16:creationId xmlns:a16="http://schemas.microsoft.com/office/drawing/2014/main" id="{340E2E6B-6DAE-81CB-79F5-920AA51D4F2A}"/>
              </a:ext>
            </a:extLst>
          </p:cNvPr>
          <p:cNvSpPr>
            <a:spLocks noGrp="1"/>
          </p:cNvSpPr>
          <p:nvPr>
            <p:ph type="body" sz="quarter" idx="28" hasCustomPrompt="1"/>
          </p:nvPr>
        </p:nvSpPr>
        <p:spPr>
          <a:xfrm>
            <a:off x="6835387" y="4173480"/>
            <a:ext cx="1980000" cy="247119"/>
          </a:xfrm>
        </p:spPr>
        <p:txBody>
          <a:bodyPr/>
          <a:lstStyle>
            <a:lvl1pPr marL="0" indent="-180000">
              <a:lnSpc>
                <a:spcPct val="80000"/>
              </a:lnSpc>
              <a:spcBef>
                <a:spcPts val="750"/>
              </a:spcBef>
              <a:buFont typeface="Arial" panose="020B0604020202020204" pitchFamily="34" charset="0"/>
              <a:buNone/>
              <a:defRPr sz="1050">
                <a:solidFill>
                  <a:srgbClr val="22323F"/>
                </a:solidFill>
              </a:defRPr>
            </a:lvl1pPr>
          </a:lstStyle>
          <a:p>
            <a:pPr marL="171450" marR="0" lvl="0" indent="-171450" algn="l" defTabSz="685800" rtl="0" eaLnBrk="1" fontAlgn="auto" latinLnBrk="0" hangingPunct="1">
              <a:lnSpc>
                <a:spcPct val="90000"/>
              </a:lnSpc>
              <a:spcBef>
                <a:spcPts val="600"/>
              </a:spcBef>
              <a:spcAft>
                <a:spcPts val="0"/>
              </a:spcAft>
              <a:buClrTx/>
              <a:buSzTx/>
              <a:tabLst/>
              <a:defRPr/>
            </a:pPr>
            <a:r>
              <a:rPr lang="da-DK"/>
              <a:t>Indsæt tekst</a:t>
            </a:r>
          </a:p>
        </p:txBody>
      </p:sp>
      <p:graphicFrame>
        <p:nvGraphicFramePr>
          <p:cNvPr id="2" name="think-cell data - do not delete" hidden="1">
            <a:extLst>
              <a:ext uri="{FF2B5EF4-FFF2-40B4-BE49-F238E27FC236}">
                <a16:creationId xmlns:a16="http://schemas.microsoft.com/office/drawing/2014/main" id="{AFFB769F-4EA5-D7D8-EE41-90D27F25CD0B}"/>
              </a:ext>
            </a:extLst>
          </p:cNvPr>
          <p:cNvGraphicFramePr>
            <a:graphicFrameLocks noChangeAspect="1"/>
          </p:cNvGraphicFramePr>
          <p:nvPr userDrawn="1">
            <p:custDataLst>
              <p:tags r:id="rId2"/>
            </p:custDataLst>
            <p:extLst>
              <p:ext uri="{D42A27DB-BD31-4B8C-83A1-F6EECF244321}">
                <p14:modId xmlns:p14="http://schemas.microsoft.com/office/powerpoint/2010/main" val="2073310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2" name="think-cell data - do not delete" hidden="1">
                        <a:extLst>
                          <a:ext uri="{FF2B5EF4-FFF2-40B4-BE49-F238E27FC236}">
                            <a16:creationId xmlns:a16="http://schemas.microsoft.com/office/drawing/2014/main" id="{AFFB769F-4EA5-D7D8-EE41-90D27F25CD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22">
            <a:extLst>
              <a:ext uri="{FF2B5EF4-FFF2-40B4-BE49-F238E27FC236}">
                <a16:creationId xmlns:a16="http://schemas.microsoft.com/office/drawing/2014/main" id="{6C0C1274-4976-9172-9A2C-635D8018EC88}"/>
              </a:ext>
            </a:extLst>
          </p:cNvPr>
          <p:cNvSpPr>
            <a:spLocks noGrp="1"/>
          </p:cNvSpPr>
          <p:nvPr>
            <p:ph type="title" hasCustomPrompt="1"/>
          </p:nvPr>
        </p:nvSpPr>
        <p:spPr>
          <a:xfrm>
            <a:off x="328505" y="562468"/>
            <a:ext cx="8486881" cy="804320"/>
          </a:xfrm>
          <a:prstGeom prst="rect">
            <a:avLst/>
          </a:prstGeom>
        </p:spPr>
        <p:txBody>
          <a:bodyPr vert="horz" lIns="0" anchor="b" anchorCtr="0">
            <a:noAutofit/>
          </a:bodyPr>
          <a:lstStyle>
            <a:lvl1pPr>
              <a:defRPr/>
            </a:lvl1pPr>
          </a:lstStyle>
          <a:p>
            <a:r>
              <a:rPr lang="da-DK"/>
              <a:t>Overskrift</a:t>
            </a:r>
            <a:br>
              <a:rPr lang="da-DK"/>
            </a:br>
            <a:endParaRPr lang="da-DK"/>
          </a:p>
        </p:txBody>
      </p:sp>
    </p:spTree>
    <p:extLst>
      <p:ext uri="{BB962C8B-B14F-4D97-AF65-F5344CB8AC3E}">
        <p14:creationId xmlns:p14="http://schemas.microsoft.com/office/powerpoint/2010/main" val="30944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5C2943-930A-DD29-4583-3AF6A6D1FC1F}"/>
              </a:ext>
            </a:extLst>
          </p:cNvPr>
          <p:cNvSpPr/>
          <p:nvPr userDrawn="1"/>
        </p:nvSpPr>
        <p:spPr>
          <a:xfrm>
            <a:off x="0" y="0"/>
            <a:ext cx="9144000" cy="51435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Grafik 18">
            <a:extLst>
              <a:ext uri="{FF2B5EF4-FFF2-40B4-BE49-F238E27FC236}">
                <a16:creationId xmlns:a16="http://schemas.microsoft.com/office/drawing/2014/main" id="{7AA81ECB-1822-AA95-311C-A2566FC3E3A8}"/>
              </a:ext>
            </a:extLst>
          </p:cNvPr>
          <p:cNvSpPr/>
          <p:nvPr userDrawn="1"/>
        </p:nvSpPr>
        <p:spPr>
          <a:xfrm>
            <a:off x="-7569001" y="-1463150"/>
            <a:ext cx="15027602" cy="9895826"/>
          </a:xfrm>
          <a:custGeom>
            <a:avLst/>
            <a:gdLst>
              <a:gd name="connsiteX0" fmla="*/ 6943394 w 7810743"/>
              <a:gd name="connsiteY0" fmla="*/ 0 h 5143452"/>
              <a:gd name="connsiteX1" fmla="*/ 7685391 w 7810743"/>
              <a:gd name="connsiteY1" fmla="*/ 1468184 h 5143452"/>
              <a:gd name="connsiteX2" fmla="*/ 7642481 w 7810743"/>
              <a:gd name="connsiteY2" fmla="*/ 2427256 h 5143452"/>
              <a:gd name="connsiteX3" fmla="*/ 6704316 w 7810743"/>
              <a:gd name="connsiteY3" fmla="*/ 4275058 h 5143452"/>
              <a:gd name="connsiteX4" fmla="*/ 6704220 w 7810743"/>
              <a:gd name="connsiteY4" fmla="*/ 4275249 h 5143452"/>
              <a:gd name="connsiteX5" fmla="*/ 6703553 w 7810743"/>
              <a:gd name="connsiteY5" fmla="*/ 4276582 h 5143452"/>
              <a:gd name="connsiteX6" fmla="*/ 6262308 w 7810743"/>
              <a:gd name="connsiteY6" fmla="*/ 5143453 h 5143452"/>
              <a:gd name="connsiteX7" fmla="*/ 0 w 7810743"/>
              <a:gd name="connsiteY7" fmla="*/ 5143453 h 5143452"/>
              <a:gd name="connsiteX8" fmla="*/ 0 w 7810743"/>
              <a:gd name="connsiteY8" fmla="*/ 0 h 5143452"/>
              <a:gd name="connsiteX9" fmla="*/ 6943394 w 7810743"/>
              <a:gd name="connsiteY9" fmla="*/ 0 h 514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0743" h="5143452">
                <a:moveTo>
                  <a:pt x="6943394" y="0"/>
                </a:moveTo>
                <a:cubicBezTo>
                  <a:pt x="7191424" y="489014"/>
                  <a:pt x="7438788" y="978408"/>
                  <a:pt x="7685391" y="1468184"/>
                </a:cubicBezTo>
                <a:cubicBezTo>
                  <a:pt x="7876796" y="1846945"/>
                  <a:pt x="7838315" y="2035207"/>
                  <a:pt x="7642481" y="2427256"/>
                </a:cubicBezTo>
                <a:cubicBezTo>
                  <a:pt x="7513655" y="2685241"/>
                  <a:pt x="7169898" y="3360515"/>
                  <a:pt x="6704316" y="4275058"/>
                </a:cubicBezTo>
                <a:lnTo>
                  <a:pt x="6704220" y="4275249"/>
                </a:lnTo>
                <a:lnTo>
                  <a:pt x="6703553" y="4276582"/>
                </a:lnTo>
                <a:cubicBezTo>
                  <a:pt x="6566251" y="4546283"/>
                  <a:pt x="6418375" y="4836748"/>
                  <a:pt x="6262308" y="5143453"/>
                </a:cubicBezTo>
                <a:lnTo>
                  <a:pt x="0" y="5143453"/>
                </a:lnTo>
                <a:lnTo>
                  <a:pt x="0" y="0"/>
                </a:lnTo>
                <a:lnTo>
                  <a:pt x="6943394" y="0"/>
                </a:lnTo>
                <a:close/>
              </a:path>
            </a:pathLst>
          </a:custGeom>
          <a:solidFill>
            <a:schemeClr val="bg2"/>
          </a:solidFill>
          <a:ln w="4763" cap="flat">
            <a:noFill/>
            <a:prstDash val="solid"/>
            <a:miter/>
          </a:ln>
        </p:spPr>
        <p:txBody>
          <a:bodyPr rtlCol="0" anchor="ctr"/>
          <a:lstStyle/>
          <a:p>
            <a:endParaRPr lang="da-DK"/>
          </a:p>
        </p:txBody>
      </p:sp>
      <p:sp>
        <p:nvSpPr>
          <p:cNvPr id="15" name="Rektangel 14"/>
          <p:cNvSpPr/>
          <p:nvPr/>
        </p:nvSpPr>
        <p:spPr>
          <a:xfrm>
            <a:off x="152400" y="895350"/>
            <a:ext cx="8784000" cy="4038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 name="Title 1"/>
          <p:cNvSpPr>
            <a:spLocks noGrp="1"/>
          </p:cNvSpPr>
          <p:nvPr>
            <p:ph type="title" hasCustomPrompt="1"/>
          </p:nvPr>
        </p:nvSpPr>
        <p:spPr>
          <a:xfrm>
            <a:off x="809875" y="1189515"/>
            <a:ext cx="6026582" cy="682117"/>
          </a:xfrm>
          <a:prstGeom prst="rect">
            <a:avLst/>
          </a:prstGeom>
        </p:spPr>
        <p:txBody>
          <a:bodyPr lIns="0" anchor="b" anchorCtr="0">
            <a:noAutofit/>
          </a:bodyPr>
          <a:lstStyle>
            <a:lvl1pPr>
              <a:defRPr sz="4400">
                <a:solidFill>
                  <a:schemeClr val="tx2"/>
                </a:solidFill>
              </a:defRPr>
            </a:lvl1pPr>
          </a:lstStyle>
          <a:p>
            <a:r>
              <a:rPr lang="da-DK" noProof="0"/>
              <a:t>Velkommen</a:t>
            </a:r>
          </a:p>
        </p:txBody>
      </p:sp>
      <p:sp>
        <p:nvSpPr>
          <p:cNvPr id="6" name="Pladsholder til tekst 10"/>
          <p:cNvSpPr>
            <a:spLocks noGrp="1"/>
          </p:cNvSpPr>
          <p:nvPr>
            <p:ph type="body" sz="quarter" idx="14" hasCustomPrompt="1"/>
          </p:nvPr>
        </p:nvSpPr>
        <p:spPr>
          <a:xfrm>
            <a:off x="809876" y="1962150"/>
            <a:ext cx="6026581" cy="241109"/>
          </a:xfrm>
          <a:prstGeom prst="rect">
            <a:avLst/>
          </a:prstGeom>
        </p:spPr>
        <p:txBody>
          <a:bodyPr lIns="0">
            <a:noAutofit/>
          </a:bodyPr>
          <a:lstStyle>
            <a:lvl1pPr marL="0" indent="0">
              <a:buNone/>
              <a:defRPr sz="1400" b="0" i="0" cap="none" baseline="0">
                <a:solidFill>
                  <a:schemeClr val="tx2"/>
                </a:solidFill>
                <a:latin typeface="Faktum" panose="020B0003030202060203" pitchFamily="34" charset="0"/>
                <a:cs typeface="Arial" panose="020B0604020202020204" pitchFamily="34" charset="0"/>
              </a:defRPr>
            </a:lvl1pPr>
          </a:lstStyle>
          <a:p>
            <a:pPr lvl="0"/>
            <a:r>
              <a:rPr lang="da-DK" noProof="0"/>
              <a:t>Underrubrik</a:t>
            </a:r>
          </a:p>
        </p:txBody>
      </p:sp>
      <p:sp>
        <p:nvSpPr>
          <p:cNvPr id="3" name="Pladsholder til dato 2">
            <a:extLst>
              <a:ext uri="{FF2B5EF4-FFF2-40B4-BE49-F238E27FC236}">
                <a16:creationId xmlns:a16="http://schemas.microsoft.com/office/drawing/2014/main" id="{52CC909B-7672-6FDD-9C4B-7EFAC6A71DBB}"/>
              </a:ext>
            </a:extLst>
          </p:cNvPr>
          <p:cNvSpPr>
            <a:spLocks noGrp="1"/>
          </p:cNvSpPr>
          <p:nvPr>
            <p:ph type="dt" sz="half" idx="10"/>
          </p:nvPr>
        </p:nvSpPr>
        <p:spPr>
          <a:xfrm>
            <a:off x="809875" y="4166822"/>
            <a:ext cx="1694557" cy="285750"/>
          </a:xfrm>
          <a:prstGeom prst="rect">
            <a:avLst/>
          </a:prstGeom>
        </p:spPr>
        <p:txBody>
          <a:bodyPr/>
          <a:lstStyle>
            <a:lvl1pPr>
              <a:defRPr sz="1050">
                <a:solidFill>
                  <a:schemeClr val="tx2"/>
                </a:solidFill>
              </a:defRPr>
            </a:lvl1pPr>
          </a:lstStyle>
          <a:p>
            <a:pPr>
              <a:defRPr/>
            </a:pPr>
            <a:fld id="{51BB634E-3CCC-6645-A71D-5A1711960C3F}" type="datetime2">
              <a:rPr lang="da-DK" smtClean="0"/>
              <a:pPr>
                <a:defRPr/>
              </a:pPr>
              <a:t>19. juni 2025</a:t>
            </a:fld>
            <a:endParaRPr lang="da-DK"/>
          </a:p>
        </p:txBody>
      </p:sp>
      <p:sp>
        <p:nvSpPr>
          <p:cNvPr id="2" name="Rektangel 1">
            <a:extLst>
              <a:ext uri="{FF2B5EF4-FFF2-40B4-BE49-F238E27FC236}">
                <a16:creationId xmlns:a16="http://schemas.microsoft.com/office/drawing/2014/main" id="{0D3E1E03-B6A1-6A36-BB2D-BD816B9C0D2A}"/>
              </a:ext>
            </a:extLst>
          </p:cNvPr>
          <p:cNvSpPr/>
          <p:nvPr userDrawn="1"/>
        </p:nvSpPr>
        <p:spPr>
          <a:xfrm>
            <a:off x="152400" y="895350"/>
            <a:ext cx="8784000" cy="4038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pic>
        <p:nvPicPr>
          <p:cNvPr id="7" name="Grafik 6">
            <a:extLst>
              <a:ext uri="{FF2B5EF4-FFF2-40B4-BE49-F238E27FC236}">
                <a16:creationId xmlns:a16="http://schemas.microsoft.com/office/drawing/2014/main" id="{64751A40-3D89-0DF7-69DA-8B30005E3E6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551362" y="111254"/>
            <a:ext cx="397898" cy="399523"/>
          </a:xfrm>
          <a:prstGeom prst="rect">
            <a:avLst/>
          </a:prstGeom>
        </p:spPr>
      </p:pic>
    </p:spTree>
    <p:extLst>
      <p:ext uri="{BB962C8B-B14F-4D97-AF65-F5344CB8AC3E}">
        <p14:creationId xmlns:p14="http://schemas.microsoft.com/office/powerpoint/2010/main" val="4288760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5">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DC1551ED-FD19-F56A-74F3-8C2F8B298819}"/>
              </a:ext>
            </a:extLst>
          </p:cNvPr>
          <p:cNvGraphicFramePr>
            <a:graphicFrameLocks noChangeAspect="1"/>
          </p:cNvGraphicFramePr>
          <p:nvPr>
            <p:custDataLst>
              <p:tags r:id="rId1"/>
            </p:custDataLst>
            <p:extLst>
              <p:ext uri="{D42A27DB-BD31-4B8C-83A1-F6EECF244321}">
                <p14:modId xmlns:p14="http://schemas.microsoft.com/office/powerpoint/2010/main" val="4289169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2" name="think-cell data - do not delete" hidden="1">
                        <a:extLst>
                          <a:ext uri="{FF2B5EF4-FFF2-40B4-BE49-F238E27FC236}">
                            <a16:creationId xmlns:a16="http://schemas.microsoft.com/office/drawing/2014/main" id="{DC1551ED-FD19-F56A-74F3-8C2F8B29881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91051D01-649E-81DA-614F-9C86B8D8622E}"/>
              </a:ext>
            </a:extLst>
          </p:cNvPr>
          <p:cNvSpPr>
            <a:spLocks noGrp="1"/>
          </p:cNvSpPr>
          <p:nvPr>
            <p:ph type="dt" sz="half" idx="10"/>
          </p:nvPr>
        </p:nvSpPr>
        <p:spPr>
          <a:xfrm>
            <a:off x="904875"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D6A0CEAC-F3FD-F1C8-49C2-C540748F6233}"/>
              </a:ext>
            </a:extLst>
          </p:cNvPr>
          <p:cNvSpPr>
            <a:spLocks noGrp="1"/>
          </p:cNvSpPr>
          <p:nvPr>
            <p:ph type="ftr" sz="quarter" idx="11"/>
          </p:nvPr>
        </p:nvSpPr>
        <p:spPr>
          <a:xfrm>
            <a:off x="2743200"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6B8456BF-E88B-63C4-03B3-B88C7653373D}"/>
              </a:ext>
            </a:extLst>
          </p:cNvPr>
          <p:cNvSpPr>
            <a:spLocks noGrp="1"/>
          </p:cNvSpPr>
          <p:nvPr>
            <p:ph type="sldNum" sz="quarter" idx="12"/>
          </p:nvPr>
        </p:nvSpPr>
        <p:spPr>
          <a:xfrm>
            <a:off x="304800"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sp>
        <p:nvSpPr>
          <p:cNvPr id="2" name="Titel 22">
            <a:extLst>
              <a:ext uri="{FF2B5EF4-FFF2-40B4-BE49-F238E27FC236}">
                <a16:creationId xmlns:a16="http://schemas.microsoft.com/office/drawing/2014/main" id="{03D5E346-5211-0B32-247B-E6CDA63A7867}"/>
              </a:ext>
            </a:extLst>
          </p:cNvPr>
          <p:cNvSpPr>
            <a:spLocks noGrp="1"/>
          </p:cNvSpPr>
          <p:nvPr>
            <p:ph type="title" hasCustomPrompt="1"/>
          </p:nvPr>
        </p:nvSpPr>
        <p:spPr>
          <a:xfrm>
            <a:off x="328613" y="590550"/>
            <a:ext cx="8486774" cy="420456"/>
          </a:xfrm>
          <a:prstGeom prst="rect">
            <a:avLst/>
          </a:prstGeom>
        </p:spPr>
        <p:txBody>
          <a:bodyPr vert="horz" lIns="0" anchor="b" anchorCtr="0">
            <a:noAutofit/>
          </a:bodyPr>
          <a:lstStyle>
            <a:lvl1pPr>
              <a:defRPr/>
            </a:lvl1pPr>
          </a:lstStyle>
          <a:p>
            <a:r>
              <a:rPr lang="da-DK"/>
              <a:t>Overskrift</a:t>
            </a:r>
          </a:p>
        </p:txBody>
      </p:sp>
      <p:sp>
        <p:nvSpPr>
          <p:cNvPr id="8" name="Pladsholder til tekst 15">
            <a:extLst>
              <a:ext uri="{FF2B5EF4-FFF2-40B4-BE49-F238E27FC236}">
                <a16:creationId xmlns:a16="http://schemas.microsoft.com/office/drawing/2014/main" id="{A05ECD3A-5A87-3FE2-CF02-6A9B239301ED}"/>
              </a:ext>
            </a:extLst>
          </p:cNvPr>
          <p:cNvSpPr>
            <a:spLocks noGrp="1"/>
          </p:cNvSpPr>
          <p:nvPr>
            <p:ph type="body" sz="quarter" idx="14" hasCustomPrompt="1"/>
          </p:nvPr>
        </p:nvSpPr>
        <p:spPr>
          <a:xfrm>
            <a:off x="328613" y="1009650"/>
            <a:ext cx="8486774" cy="228600"/>
          </a:xfrm>
          <a:prstGeom prst="rect">
            <a:avLst/>
          </a:prstGeom>
        </p:spPr>
        <p:txBody>
          <a:bodyPr lIns="0">
            <a:noAutofit/>
          </a:bodyPr>
          <a:lstStyle>
            <a:lvl1pPr marL="0" indent="0">
              <a:buNone/>
              <a:defRPr sz="1400" b="0" i="0" cap="none" baseline="0">
                <a:solidFill>
                  <a:srgbClr val="0078E1"/>
                </a:solidFill>
                <a:latin typeface="Faktum" panose="020B0003030202060203" pitchFamily="34" charset="0"/>
                <a:cs typeface="Arial" panose="020B0604020202020204" pitchFamily="34" charset="0"/>
              </a:defRPr>
            </a:lvl1pPr>
          </a:lstStyle>
          <a:p>
            <a:pPr lvl="0"/>
            <a:r>
              <a:rPr lang="da-DK" noProof="0"/>
              <a:t>Underrubrik</a:t>
            </a:r>
          </a:p>
        </p:txBody>
      </p:sp>
      <p:sp>
        <p:nvSpPr>
          <p:cNvPr id="10" name="Text Placeholder 12">
            <a:extLst>
              <a:ext uri="{FF2B5EF4-FFF2-40B4-BE49-F238E27FC236}">
                <a16:creationId xmlns:a16="http://schemas.microsoft.com/office/drawing/2014/main" id="{A6D43C8D-23FD-B366-706E-C68ADF93BD27}"/>
              </a:ext>
            </a:extLst>
          </p:cNvPr>
          <p:cNvSpPr>
            <a:spLocks noGrp="1"/>
          </p:cNvSpPr>
          <p:nvPr>
            <p:ph type="body" sz="quarter" idx="26"/>
          </p:nvPr>
        </p:nvSpPr>
        <p:spPr>
          <a:xfrm>
            <a:off x="6096755" y="1654470"/>
            <a:ext cx="2718632" cy="3061097"/>
          </a:xfrm>
          <a:prstGeom prst="roundRect">
            <a:avLst>
              <a:gd name="adj" fmla="val 3880"/>
            </a:avLst>
          </a:prstGeom>
          <a:solidFill>
            <a:schemeClr val="tx2"/>
          </a:solidFill>
        </p:spPr>
        <p:txBody>
          <a:bodyPr lIns="180000" tIns="144000" rIns="144000" bIns="108000"/>
          <a:lstStyle>
            <a:lvl1pPr marL="0" indent="0">
              <a:lnSpc>
                <a:spcPct val="110000"/>
              </a:lnSpc>
              <a:buNone/>
              <a:defRPr sz="1400">
                <a:solidFill>
                  <a:schemeClr val="bg1"/>
                </a:solidFill>
                <a:latin typeface="Faktum" panose="020B0003030202060203" pitchFamily="34" charset="0"/>
              </a:defRPr>
            </a:lvl1pPr>
            <a:lvl2pPr marL="360000" indent="-180000">
              <a:defRPr sz="1200">
                <a:solidFill>
                  <a:schemeClr val="bg1"/>
                </a:solidFill>
                <a:latin typeface="Faktum" panose="020B0003030202060203" pitchFamily="34" charset="0"/>
              </a:defRPr>
            </a:lvl2pPr>
            <a:lvl3pPr marL="540000" indent="-180000">
              <a:defRPr sz="1200">
                <a:solidFill>
                  <a:schemeClr val="bg1"/>
                </a:solidFill>
                <a:latin typeface="Faktum" panose="020B0003030202060203" pitchFamily="34" charset="0"/>
              </a:defRPr>
            </a:lvl3pPr>
            <a:lvl4pPr marL="720000" indent="-180000">
              <a:defRPr sz="1200">
                <a:solidFill>
                  <a:schemeClr val="bg1"/>
                </a:solidFill>
                <a:latin typeface="Faktum" panose="020B0003030202060203" pitchFamily="34" charset="0"/>
              </a:defRPr>
            </a:lvl4pPr>
            <a:lvl5pPr marL="900000" indent="-180000">
              <a:defRPr sz="1200">
                <a:solidFill>
                  <a:schemeClr val="bg1"/>
                </a:solidFill>
                <a:latin typeface="Faktum" panose="020B0003030202060203" pitchFamily="34" charset="0"/>
              </a:defRPr>
            </a:lvl5pPr>
          </a:lstStyle>
          <a:p>
            <a:pPr lvl="0"/>
            <a:r>
              <a:rPr lang="en-US"/>
              <a:t>Click to edit Master text styles</a:t>
            </a:r>
          </a:p>
        </p:txBody>
      </p:sp>
      <p:sp>
        <p:nvSpPr>
          <p:cNvPr id="9" name="Content Placeholder 3">
            <a:extLst>
              <a:ext uri="{FF2B5EF4-FFF2-40B4-BE49-F238E27FC236}">
                <a16:creationId xmlns:a16="http://schemas.microsoft.com/office/drawing/2014/main" id="{51C7F494-D76D-FFDD-6488-17E0127D0494}"/>
              </a:ext>
            </a:extLst>
          </p:cNvPr>
          <p:cNvSpPr>
            <a:spLocks noGrp="1"/>
          </p:cNvSpPr>
          <p:nvPr>
            <p:ph sz="half" idx="17"/>
          </p:nvPr>
        </p:nvSpPr>
        <p:spPr>
          <a:xfrm>
            <a:off x="328612" y="1657350"/>
            <a:ext cx="5653973" cy="3061097"/>
          </a:xfrm>
          <a:prstGeom prst="rect">
            <a:avLst/>
          </a:prstGeom>
        </p:spPr>
        <p:txBody>
          <a:bodyPr lIns="0" anchor="t">
            <a:noAutofit/>
            <a:scene3d>
              <a:camera prst="orthographicFront"/>
              <a:lightRig rig="threePt" dir="t"/>
            </a:scene3d>
          </a:bodyPr>
          <a:lstStyle>
            <a:lvl1pPr marL="216000" indent="-180000">
              <a:lnSpc>
                <a:spcPct val="100000"/>
              </a:lnSpc>
              <a:spcBef>
                <a:spcPts val="600"/>
              </a:spcBef>
              <a:spcAft>
                <a:spcPts val="0"/>
              </a:spcAft>
              <a:buClr>
                <a:srgbClr val="22323F"/>
              </a:buClr>
              <a:buSzPct val="100000"/>
              <a:buFont typeface="Arial" panose="020B0604020202020204" pitchFamily="34" charset="0"/>
              <a:buChar char="•"/>
              <a:defRPr>
                <a:solidFill>
                  <a:srgbClr val="22323F"/>
                </a:solidFill>
              </a:defRPr>
            </a:lvl1pPr>
            <a:lvl2pPr marL="504000" indent="-180000">
              <a:spcBef>
                <a:spcPts val="600"/>
              </a:spcBef>
              <a:buClr>
                <a:srgbClr val="22323F"/>
              </a:buClr>
              <a:buFont typeface="Arial" panose="020B0604020202020204" pitchFamily="34" charset="0"/>
              <a:buChar char="•"/>
              <a:defRPr>
                <a:solidFill>
                  <a:srgbClr val="22323F"/>
                </a:solidFill>
              </a:defRPr>
            </a:lvl2pPr>
            <a:lvl3pPr marL="864000" indent="-180000">
              <a:buFont typeface="Arial" panose="020B0604020202020204" pitchFamily="34" charset="0"/>
              <a:buChar char="•"/>
              <a:defRPr sz="1000">
                <a:solidFill>
                  <a:srgbClr val="22323F"/>
                </a:solidFill>
              </a:defRPr>
            </a:lvl3pPr>
            <a:lvl4pPr marL="1224000" indent="-180000">
              <a:defRPr sz="1000">
                <a:solidFill>
                  <a:srgbClr val="22323F"/>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graphicFrame>
        <p:nvGraphicFramePr>
          <p:cNvPr id="6" name="think-cell data - do not delete" hidden="1">
            <a:extLst>
              <a:ext uri="{FF2B5EF4-FFF2-40B4-BE49-F238E27FC236}">
                <a16:creationId xmlns:a16="http://schemas.microsoft.com/office/drawing/2014/main" id="{5D386D7B-C9B2-CE67-99CF-EEACC7199EA0}"/>
              </a:ext>
            </a:extLst>
          </p:cNvPr>
          <p:cNvGraphicFramePr>
            <a:graphicFrameLocks noChangeAspect="1"/>
          </p:cNvGraphicFramePr>
          <p:nvPr userDrawn="1">
            <p:custDataLst>
              <p:tags r:id="rId2"/>
            </p:custDataLst>
            <p:extLst>
              <p:ext uri="{D42A27DB-BD31-4B8C-83A1-F6EECF244321}">
                <p14:modId xmlns:p14="http://schemas.microsoft.com/office/powerpoint/2010/main" val="4289169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think-cell data - do not delete" hidden="1">
                        <a:extLst>
                          <a:ext uri="{FF2B5EF4-FFF2-40B4-BE49-F238E27FC236}">
                            <a16:creationId xmlns:a16="http://schemas.microsoft.com/office/drawing/2014/main" id="{5D386D7B-C9B2-CE67-99CF-EEACC7199E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9039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5 - two lines">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DC1551ED-FD19-F56A-74F3-8C2F8B298819}"/>
              </a:ext>
            </a:extLst>
          </p:cNvPr>
          <p:cNvGraphicFramePr>
            <a:graphicFrameLocks noChangeAspect="1"/>
          </p:cNvGraphicFramePr>
          <p:nvPr>
            <p:custDataLst>
              <p:tags r:id="rId1"/>
            </p:custDataLst>
            <p:extLst>
              <p:ext uri="{D42A27DB-BD31-4B8C-83A1-F6EECF244321}">
                <p14:modId xmlns:p14="http://schemas.microsoft.com/office/powerpoint/2010/main" val="4289169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2" name="think-cell data - do not delete" hidden="1">
                        <a:extLst>
                          <a:ext uri="{FF2B5EF4-FFF2-40B4-BE49-F238E27FC236}">
                            <a16:creationId xmlns:a16="http://schemas.microsoft.com/office/drawing/2014/main" id="{DC1551ED-FD19-F56A-74F3-8C2F8B29881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91051D01-649E-81DA-614F-9C86B8D8622E}"/>
              </a:ext>
            </a:extLst>
          </p:cNvPr>
          <p:cNvSpPr>
            <a:spLocks noGrp="1"/>
          </p:cNvSpPr>
          <p:nvPr>
            <p:ph type="dt" sz="half" idx="10"/>
          </p:nvPr>
        </p:nvSpPr>
        <p:spPr>
          <a:xfrm>
            <a:off x="904875"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D6A0CEAC-F3FD-F1C8-49C2-C540748F6233}"/>
              </a:ext>
            </a:extLst>
          </p:cNvPr>
          <p:cNvSpPr>
            <a:spLocks noGrp="1"/>
          </p:cNvSpPr>
          <p:nvPr>
            <p:ph type="ftr" sz="quarter" idx="11"/>
          </p:nvPr>
        </p:nvSpPr>
        <p:spPr>
          <a:xfrm>
            <a:off x="2743200"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6B8456BF-E88B-63C4-03B3-B88C7653373D}"/>
              </a:ext>
            </a:extLst>
          </p:cNvPr>
          <p:cNvSpPr>
            <a:spLocks noGrp="1"/>
          </p:cNvSpPr>
          <p:nvPr>
            <p:ph type="sldNum" sz="quarter" idx="12"/>
          </p:nvPr>
        </p:nvSpPr>
        <p:spPr>
          <a:xfrm>
            <a:off x="304800"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sp>
        <p:nvSpPr>
          <p:cNvPr id="10" name="Text Placeholder 12">
            <a:extLst>
              <a:ext uri="{FF2B5EF4-FFF2-40B4-BE49-F238E27FC236}">
                <a16:creationId xmlns:a16="http://schemas.microsoft.com/office/drawing/2014/main" id="{A6D43C8D-23FD-B366-706E-C68ADF93BD27}"/>
              </a:ext>
            </a:extLst>
          </p:cNvPr>
          <p:cNvSpPr>
            <a:spLocks noGrp="1"/>
          </p:cNvSpPr>
          <p:nvPr>
            <p:ph type="body" sz="quarter" idx="26"/>
          </p:nvPr>
        </p:nvSpPr>
        <p:spPr>
          <a:xfrm>
            <a:off x="6096755" y="1654470"/>
            <a:ext cx="2718632" cy="3061097"/>
          </a:xfrm>
          <a:prstGeom prst="roundRect">
            <a:avLst>
              <a:gd name="adj" fmla="val 3880"/>
            </a:avLst>
          </a:prstGeom>
          <a:solidFill>
            <a:schemeClr val="tx2"/>
          </a:solidFill>
        </p:spPr>
        <p:txBody>
          <a:bodyPr lIns="180000" tIns="144000" rIns="144000" bIns="108000"/>
          <a:lstStyle>
            <a:lvl1pPr marL="0" indent="0">
              <a:lnSpc>
                <a:spcPct val="110000"/>
              </a:lnSpc>
              <a:buNone/>
              <a:defRPr sz="1400">
                <a:solidFill>
                  <a:schemeClr val="bg1"/>
                </a:solidFill>
                <a:latin typeface="Faktum" panose="020B0003030202060203" pitchFamily="34" charset="0"/>
              </a:defRPr>
            </a:lvl1pPr>
            <a:lvl2pPr marL="360000" indent="-180000">
              <a:defRPr sz="1200">
                <a:solidFill>
                  <a:schemeClr val="bg1"/>
                </a:solidFill>
                <a:latin typeface="Faktum" panose="020B0003030202060203" pitchFamily="34" charset="0"/>
              </a:defRPr>
            </a:lvl2pPr>
            <a:lvl3pPr marL="540000" indent="-180000">
              <a:defRPr sz="1200">
                <a:solidFill>
                  <a:schemeClr val="bg1"/>
                </a:solidFill>
                <a:latin typeface="Faktum" panose="020B0003030202060203" pitchFamily="34" charset="0"/>
              </a:defRPr>
            </a:lvl3pPr>
            <a:lvl4pPr marL="720000" indent="-180000">
              <a:defRPr sz="1200">
                <a:solidFill>
                  <a:schemeClr val="bg1"/>
                </a:solidFill>
                <a:latin typeface="Faktum" panose="020B0003030202060203" pitchFamily="34" charset="0"/>
              </a:defRPr>
            </a:lvl4pPr>
            <a:lvl5pPr marL="900000" indent="-180000">
              <a:defRPr sz="1200">
                <a:solidFill>
                  <a:schemeClr val="bg1"/>
                </a:solidFill>
                <a:latin typeface="Faktum" panose="020B0003030202060203" pitchFamily="34" charset="0"/>
              </a:defRPr>
            </a:lvl5pPr>
          </a:lstStyle>
          <a:p>
            <a:pPr lvl="0"/>
            <a:r>
              <a:rPr lang="en-US"/>
              <a:t>Click to edit Master text styles</a:t>
            </a:r>
          </a:p>
        </p:txBody>
      </p:sp>
      <p:sp>
        <p:nvSpPr>
          <p:cNvPr id="9" name="Content Placeholder 3">
            <a:extLst>
              <a:ext uri="{FF2B5EF4-FFF2-40B4-BE49-F238E27FC236}">
                <a16:creationId xmlns:a16="http://schemas.microsoft.com/office/drawing/2014/main" id="{51C7F494-D76D-FFDD-6488-17E0127D0494}"/>
              </a:ext>
            </a:extLst>
          </p:cNvPr>
          <p:cNvSpPr>
            <a:spLocks noGrp="1"/>
          </p:cNvSpPr>
          <p:nvPr>
            <p:ph sz="half" idx="17"/>
          </p:nvPr>
        </p:nvSpPr>
        <p:spPr>
          <a:xfrm>
            <a:off x="328612" y="1654470"/>
            <a:ext cx="5653973" cy="3063977"/>
          </a:xfrm>
          <a:prstGeom prst="rect">
            <a:avLst/>
          </a:prstGeom>
        </p:spPr>
        <p:txBody>
          <a:bodyPr lIns="0" anchor="t">
            <a:noAutofit/>
            <a:scene3d>
              <a:camera prst="orthographicFront"/>
              <a:lightRig rig="threePt" dir="t"/>
            </a:scene3d>
          </a:bodyPr>
          <a:lstStyle>
            <a:lvl1pPr marL="216000" indent="-180000">
              <a:lnSpc>
                <a:spcPct val="100000"/>
              </a:lnSpc>
              <a:spcBef>
                <a:spcPts val="600"/>
              </a:spcBef>
              <a:spcAft>
                <a:spcPts val="0"/>
              </a:spcAft>
              <a:buClr>
                <a:srgbClr val="22323F"/>
              </a:buClr>
              <a:buSzPct val="100000"/>
              <a:buFont typeface="Arial" panose="020B0604020202020204" pitchFamily="34" charset="0"/>
              <a:buChar char="•"/>
              <a:defRPr>
                <a:solidFill>
                  <a:srgbClr val="22323F"/>
                </a:solidFill>
              </a:defRPr>
            </a:lvl1pPr>
            <a:lvl2pPr marL="504000" indent="-180000">
              <a:spcBef>
                <a:spcPts val="600"/>
              </a:spcBef>
              <a:buClr>
                <a:srgbClr val="22323F"/>
              </a:buClr>
              <a:buFont typeface="Arial" panose="020B0604020202020204" pitchFamily="34" charset="0"/>
              <a:buChar char="•"/>
              <a:defRPr>
                <a:solidFill>
                  <a:srgbClr val="22323F"/>
                </a:solidFill>
              </a:defRPr>
            </a:lvl2pPr>
            <a:lvl3pPr marL="864000" indent="-180000">
              <a:buFont typeface="Arial" panose="020B0604020202020204" pitchFamily="34" charset="0"/>
              <a:buChar char="•"/>
              <a:defRPr sz="1000">
                <a:solidFill>
                  <a:srgbClr val="22323F"/>
                </a:solidFill>
              </a:defRPr>
            </a:lvl3pPr>
            <a:lvl4pPr marL="1224000" indent="-180000">
              <a:defRPr sz="1000">
                <a:solidFill>
                  <a:srgbClr val="22323F"/>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graphicFrame>
        <p:nvGraphicFramePr>
          <p:cNvPr id="6" name="think-cell data - do not delete" hidden="1">
            <a:extLst>
              <a:ext uri="{FF2B5EF4-FFF2-40B4-BE49-F238E27FC236}">
                <a16:creationId xmlns:a16="http://schemas.microsoft.com/office/drawing/2014/main" id="{5D386D7B-C9B2-CE67-99CF-EEACC7199EA0}"/>
              </a:ext>
            </a:extLst>
          </p:cNvPr>
          <p:cNvGraphicFramePr>
            <a:graphicFrameLocks noChangeAspect="1"/>
          </p:cNvGraphicFramePr>
          <p:nvPr userDrawn="1">
            <p:custDataLst>
              <p:tags r:id="rId2"/>
            </p:custDataLst>
            <p:extLst>
              <p:ext uri="{D42A27DB-BD31-4B8C-83A1-F6EECF244321}">
                <p14:modId xmlns:p14="http://schemas.microsoft.com/office/powerpoint/2010/main" val="4289169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think-cell data - do not delete" hidden="1">
                        <a:extLst>
                          <a:ext uri="{FF2B5EF4-FFF2-40B4-BE49-F238E27FC236}">
                            <a16:creationId xmlns:a16="http://schemas.microsoft.com/office/drawing/2014/main" id="{5D386D7B-C9B2-CE67-99CF-EEACC7199E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22">
            <a:extLst>
              <a:ext uri="{FF2B5EF4-FFF2-40B4-BE49-F238E27FC236}">
                <a16:creationId xmlns:a16="http://schemas.microsoft.com/office/drawing/2014/main" id="{E8D789CD-6D0F-2920-2F99-6EB90DE51EB5}"/>
              </a:ext>
            </a:extLst>
          </p:cNvPr>
          <p:cNvSpPr>
            <a:spLocks noGrp="1"/>
          </p:cNvSpPr>
          <p:nvPr>
            <p:ph type="title" hasCustomPrompt="1"/>
          </p:nvPr>
        </p:nvSpPr>
        <p:spPr>
          <a:xfrm>
            <a:off x="328505" y="562468"/>
            <a:ext cx="8486881" cy="804320"/>
          </a:xfrm>
          <a:prstGeom prst="rect">
            <a:avLst/>
          </a:prstGeom>
        </p:spPr>
        <p:txBody>
          <a:bodyPr vert="horz" lIns="0" anchor="b" anchorCtr="0">
            <a:noAutofit/>
          </a:bodyPr>
          <a:lstStyle>
            <a:lvl1pPr>
              <a:defRPr/>
            </a:lvl1pPr>
          </a:lstStyle>
          <a:p>
            <a:r>
              <a:rPr lang="da-DK"/>
              <a:t>Overskrift</a:t>
            </a:r>
            <a:br>
              <a:rPr lang="da-DK"/>
            </a:br>
            <a:endParaRPr lang="da-DK"/>
          </a:p>
        </p:txBody>
      </p:sp>
    </p:spTree>
    <p:extLst>
      <p:ext uri="{BB962C8B-B14F-4D97-AF65-F5344CB8AC3E}">
        <p14:creationId xmlns:p14="http://schemas.microsoft.com/office/powerpoint/2010/main" val="12639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6">
    <p:bg>
      <p:bgPr>
        <a:solidFill>
          <a:schemeClr val="bg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A1D1722-FC93-D32A-EFC7-D324E798A84C}"/>
              </a:ext>
            </a:extLst>
          </p:cNvPr>
          <p:cNvGraphicFramePr>
            <a:graphicFrameLocks noChangeAspect="1"/>
          </p:cNvGraphicFramePr>
          <p:nvPr>
            <p:custDataLst>
              <p:tags r:id="rId1"/>
            </p:custDataLst>
            <p:extLst>
              <p:ext uri="{D42A27DB-BD31-4B8C-83A1-F6EECF244321}">
                <p14:modId xmlns:p14="http://schemas.microsoft.com/office/powerpoint/2010/main" val="4084918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5" name="think-cell data - do not delete" hidden="1">
                        <a:extLst>
                          <a:ext uri="{FF2B5EF4-FFF2-40B4-BE49-F238E27FC236}">
                            <a16:creationId xmlns:a16="http://schemas.microsoft.com/office/drawing/2014/main" id="{6A1D1722-FC93-D32A-EFC7-D324E798A8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Date Placeholder 3"/>
          <p:cNvSpPr>
            <a:spLocks noGrp="1"/>
          </p:cNvSpPr>
          <p:nvPr>
            <p:ph type="dt" sz="half" idx="2"/>
          </p:nvPr>
        </p:nvSpPr>
        <p:spPr>
          <a:xfrm>
            <a:off x="904875" y="4857750"/>
            <a:ext cx="1771650" cy="285750"/>
          </a:xfrm>
          <a:prstGeom prst="rect">
            <a:avLst/>
          </a:prstGeom>
        </p:spPr>
        <p:txBody>
          <a:bodyPr vert="horz" lIns="0" tIns="45720" rIns="91440" bIns="45720" rtlCol="0" anchor="ctr"/>
          <a:lstStyle>
            <a:lvl1pPr algn="l">
              <a:defRPr sz="500" cap="none" baseline="0">
                <a:solidFill>
                  <a:srgbClr val="0078E1"/>
                </a:solidFill>
              </a:defRPr>
            </a:lvl1pPr>
          </a:lstStyle>
          <a:p>
            <a:pPr>
              <a:defRPr/>
            </a:pPr>
            <a:fld id="{51BB634E-3CCC-6645-A71D-5A1711960C3F}" type="datetime2">
              <a:rPr lang="da-DK" smtClean="0"/>
              <a:pPr>
                <a:defRPr/>
              </a:pPr>
              <a:t>19. juni 2025</a:t>
            </a:fld>
            <a:endParaRPr lang="da-DK"/>
          </a:p>
        </p:txBody>
      </p:sp>
      <p:sp>
        <p:nvSpPr>
          <p:cNvPr id="17" name="Footer Placeholder 4"/>
          <p:cNvSpPr>
            <a:spLocks noGrp="1"/>
          </p:cNvSpPr>
          <p:nvPr>
            <p:ph type="ftr" sz="quarter" idx="3"/>
          </p:nvPr>
        </p:nvSpPr>
        <p:spPr>
          <a:xfrm>
            <a:off x="2743200" y="4857750"/>
            <a:ext cx="5029200" cy="285750"/>
          </a:xfrm>
          <a:prstGeom prst="rect">
            <a:avLst/>
          </a:prstGeom>
          <a:ln>
            <a:noFill/>
          </a:ln>
        </p:spPr>
        <p:txBody>
          <a:bodyPr vert="horz" lIns="91440" tIns="45720" rIns="91440" bIns="45720" rtlCol="0" anchor="ctr"/>
          <a:lstStyle>
            <a:lvl1pPr algn="l">
              <a:defRPr sz="500" cap="none" baseline="0">
                <a:solidFill>
                  <a:srgbClr val="0078E1"/>
                </a:solidFill>
              </a:defRPr>
            </a:lvl1pPr>
          </a:lstStyle>
          <a:p>
            <a:pPr>
              <a:defRPr/>
            </a:pPr>
            <a:endParaRPr lang="da-DK"/>
          </a:p>
        </p:txBody>
      </p:sp>
      <p:sp>
        <p:nvSpPr>
          <p:cNvPr id="19" name="Slide Number Placeholder 5"/>
          <p:cNvSpPr>
            <a:spLocks noGrp="1"/>
          </p:cNvSpPr>
          <p:nvPr>
            <p:ph type="sldNum" sz="quarter" idx="4"/>
          </p:nvPr>
        </p:nvSpPr>
        <p:spPr>
          <a:xfrm>
            <a:off x="304800" y="4857750"/>
            <a:ext cx="533400" cy="285750"/>
          </a:xfrm>
          <a:prstGeom prst="rect">
            <a:avLst/>
          </a:prstGeom>
        </p:spPr>
        <p:txBody>
          <a:bodyPr vert="horz" lIns="0" tIns="45720" rIns="0" bIns="45720" rtlCol="0" anchor="ctr"/>
          <a:lstStyle>
            <a:lvl1pPr algn="l">
              <a:defRPr sz="600" b="1" i="0" cap="none" baseline="0">
                <a:solidFill>
                  <a:srgbClr val="22323F"/>
                </a:solidFill>
                <a:latin typeface="Arial" panose="020B0604020202020204" pitchFamily="34" charset="0"/>
                <a:cs typeface="Arial" panose="020B0604020202020204" pitchFamily="34" charset="0"/>
              </a:defRPr>
            </a:lvl1pPr>
          </a:lstStyle>
          <a:p>
            <a:fld id="{0F35BBE3-FBE0-4A68-BD0C-A9A7746FB9AE}" type="slidenum">
              <a:rPr lang="da-DK" altLang="da-DK" smtClean="0"/>
              <a:pPr/>
              <a:t>‹#›</a:t>
            </a:fld>
            <a:endParaRPr lang="da-DK" altLang="da-DK"/>
          </a:p>
        </p:txBody>
      </p:sp>
      <p:sp>
        <p:nvSpPr>
          <p:cNvPr id="2" name="Titel 22">
            <a:extLst>
              <a:ext uri="{FF2B5EF4-FFF2-40B4-BE49-F238E27FC236}">
                <a16:creationId xmlns:a16="http://schemas.microsoft.com/office/drawing/2014/main" id="{B0C694E4-CE1F-2D3E-CADC-16324F2D6702}"/>
              </a:ext>
            </a:extLst>
          </p:cNvPr>
          <p:cNvSpPr>
            <a:spLocks noGrp="1"/>
          </p:cNvSpPr>
          <p:nvPr>
            <p:ph type="title" hasCustomPrompt="1"/>
          </p:nvPr>
        </p:nvSpPr>
        <p:spPr>
          <a:xfrm>
            <a:off x="328613" y="590550"/>
            <a:ext cx="8486776" cy="420456"/>
          </a:xfrm>
          <a:prstGeom prst="rect">
            <a:avLst/>
          </a:prstGeom>
        </p:spPr>
        <p:txBody>
          <a:bodyPr vert="horz" lIns="0" anchor="b" anchorCtr="0">
            <a:noAutofit/>
          </a:bodyPr>
          <a:lstStyle>
            <a:lvl1pPr>
              <a:defRPr/>
            </a:lvl1pPr>
          </a:lstStyle>
          <a:p>
            <a:r>
              <a:rPr lang="da-DK"/>
              <a:t>Overskrift</a:t>
            </a:r>
          </a:p>
        </p:txBody>
      </p:sp>
      <p:sp>
        <p:nvSpPr>
          <p:cNvPr id="3" name="Pladsholder til tekst 15">
            <a:extLst>
              <a:ext uri="{FF2B5EF4-FFF2-40B4-BE49-F238E27FC236}">
                <a16:creationId xmlns:a16="http://schemas.microsoft.com/office/drawing/2014/main" id="{1C3A6CD7-1944-7342-B41B-B2F0203B4A42}"/>
              </a:ext>
            </a:extLst>
          </p:cNvPr>
          <p:cNvSpPr>
            <a:spLocks noGrp="1"/>
          </p:cNvSpPr>
          <p:nvPr>
            <p:ph type="body" sz="quarter" idx="14" hasCustomPrompt="1"/>
          </p:nvPr>
        </p:nvSpPr>
        <p:spPr>
          <a:xfrm>
            <a:off x="328613" y="1009650"/>
            <a:ext cx="8486776" cy="228600"/>
          </a:xfrm>
          <a:prstGeom prst="rect">
            <a:avLst/>
          </a:prstGeom>
        </p:spPr>
        <p:txBody>
          <a:bodyPr lIns="0">
            <a:noAutofit/>
          </a:bodyPr>
          <a:lstStyle>
            <a:lvl1pPr marL="0" indent="0">
              <a:buNone/>
              <a:defRPr sz="1400" b="0" i="0" cap="none" baseline="0">
                <a:solidFill>
                  <a:srgbClr val="0078E1"/>
                </a:solidFill>
                <a:latin typeface="Faktum" panose="020B0003030202060203" pitchFamily="34" charset="0"/>
                <a:cs typeface="Arial" panose="020B0604020202020204" pitchFamily="34" charset="0"/>
              </a:defRPr>
            </a:lvl1pPr>
          </a:lstStyle>
          <a:p>
            <a:pPr lvl="0"/>
            <a:r>
              <a:rPr lang="da-DK" noProof="0"/>
              <a:t>Underrubrik</a:t>
            </a:r>
          </a:p>
        </p:txBody>
      </p:sp>
      <p:sp>
        <p:nvSpPr>
          <p:cNvPr id="6" name="Content Placeholder 3">
            <a:extLst>
              <a:ext uri="{FF2B5EF4-FFF2-40B4-BE49-F238E27FC236}">
                <a16:creationId xmlns:a16="http://schemas.microsoft.com/office/drawing/2014/main" id="{6735A531-C2E2-D91A-DDBE-CBCCAAC6F3BF}"/>
              </a:ext>
            </a:extLst>
          </p:cNvPr>
          <p:cNvSpPr>
            <a:spLocks noGrp="1"/>
          </p:cNvSpPr>
          <p:nvPr>
            <p:ph sz="half" idx="18"/>
          </p:nvPr>
        </p:nvSpPr>
        <p:spPr>
          <a:xfrm>
            <a:off x="328613" y="1592440"/>
            <a:ext cx="4140000" cy="3126008"/>
          </a:xfrm>
          <a:prstGeom prst="rect">
            <a:avLst/>
          </a:prstGeom>
        </p:spPr>
        <p:txBody>
          <a:bodyPr lIns="0" anchor="t">
            <a:noAutofit/>
            <a:scene3d>
              <a:camera prst="orthographicFront"/>
              <a:lightRig rig="threePt" dir="t"/>
            </a:scene3d>
          </a:bodyPr>
          <a:lstStyle>
            <a:lvl1pPr marL="216000" indent="-180000">
              <a:lnSpc>
                <a:spcPct val="100000"/>
              </a:lnSpc>
              <a:spcBef>
                <a:spcPts val="600"/>
              </a:spcBef>
              <a:spcAft>
                <a:spcPts val="0"/>
              </a:spcAft>
              <a:buClr>
                <a:srgbClr val="22323F"/>
              </a:buClr>
              <a:buSzPct val="100000"/>
              <a:buFont typeface="Arial" panose="020B0604020202020204" pitchFamily="34" charset="0"/>
              <a:buChar char="•"/>
              <a:defRPr>
                <a:solidFill>
                  <a:srgbClr val="22323F"/>
                </a:solidFill>
              </a:defRPr>
            </a:lvl1pPr>
            <a:lvl2pPr marL="504000" indent="-180000">
              <a:spcBef>
                <a:spcPts val="600"/>
              </a:spcBef>
              <a:buClr>
                <a:srgbClr val="22323F"/>
              </a:buClr>
              <a:buFont typeface="Arial" panose="020B0604020202020204" pitchFamily="34" charset="0"/>
              <a:buChar char="•"/>
              <a:defRPr>
                <a:solidFill>
                  <a:srgbClr val="22323F"/>
                </a:solidFill>
              </a:defRPr>
            </a:lvl2pPr>
            <a:lvl3pPr marL="864000" indent="-180000">
              <a:buFont typeface="Arial" panose="020B0604020202020204" pitchFamily="34" charset="0"/>
              <a:buChar char="•"/>
              <a:defRPr sz="1000">
                <a:solidFill>
                  <a:srgbClr val="22323F"/>
                </a:solidFill>
              </a:defRPr>
            </a:lvl3pPr>
            <a:lvl4pPr marL="1224000" indent="-180000">
              <a:defRPr sz="1000">
                <a:solidFill>
                  <a:srgbClr val="22323F"/>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1B182022-3E5F-8A76-26E1-29F5820D1AA2}"/>
              </a:ext>
            </a:extLst>
          </p:cNvPr>
          <p:cNvSpPr>
            <a:spLocks noGrp="1"/>
          </p:cNvSpPr>
          <p:nvPr>
            <p:ph sz="half" idx="19"/>
          </p:nvPr>
        </p:nvSpPr>
        <p:spPr>
          <a:xfrm>
            <a:off x="4681182" y="1592440"/>
            <a:ext cx="4134206" cy="3126008"/>
          </a:xfrm>
          <a:prstGeom prst="rect">
            <a:avLst/>
          </a:prstGeom>
        </p:spPr>
        <p:txBody>
          <a:bodyPr lIns="0" anchor="t">
            <a:noAutofit/>
            <a:scene3d>
              <a:camera prst="orthographicFront"/>
              <a:lightRig rig="threePt" dir="t"/>
            </a:scene3d>
          </a:bodyPr>
          <a:lstStyle>
            <a:lvl1pPr marL="216000" indent="-180000">
              <a:lnSpc>
                <a:spcPct val="100000"/>
              </a:lnSpc>
              <a:spcBef>
                <a:spcPts val="600"/>
              </a:spcBef>
              <a:spcAft>
                <a:spcPts val="0"/>
              </a:spcAft>
              <a:buClr>
                <a:srgbClr val="22323F"/>
              </a:buClr>
              <a:buSzPct val="100000"/>
              <a:buFont typeface="Arial" panose="020B0604020202020204" pitchFamily="34" charset="0"/>
              <a:buChar char="•"/>
              <a:defRPr>
                <a:solidFill>
                  <a:srgbClr val="22323F"/>
                </a:solidFill>
              </a:defRPr>
            </a:lvl1pPr>
            <a:lvl2pPr marL="504000" indent="-180000">
              <a:spcBef>
                <a:spcPts val="600"/>
              </a:spcBef>
              <a:buClr>
                <a:srgbClr val="22323F"/>
              </a:buClr>
              <a:buFont typeface="Arial" panose="020B0604020202020204" pitchFamily="34" charset="0"/>
              <a:buChar char="•"/>
              <a:defRPr>
                <a:solidFill>
                  <a:srgbClr val="22323F"/>
                </a:solidFill>
              </a:defRPr>
            </a:lvl2pPr>
            <a:lvl3pPr marL="864000" indent="-180000">
              <a:buFont typeface="Arial" panose="020B0604020202020204" pitchFamily="34" charset="0"/>
              <a:buChar char="•"/>
              <a:defRPr sz="1000">
                <a:solidFill>
                  <a:srgbClr val="22323F"/>
                </a:solidFill>
              </a:defRPr>
            </a:lvl3pPr>
            <a:lvl4pPr marL="1224000" indent="-180000">
              <a:defRPr sz="1000">
                <a:solidFill>
                  <a:srgbClr val="22323F"/>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graphicFrame>
        <p:nvGraphicFramePr>
          <p:cNvPr id="4" name="think-cell data - do not delete" hidden="1">
            <a:extLst>
              <a:ext uri="{FF2B5EF4-FFF2-40B4-BE49-F238E27FC236}">
                <a16:creationId xmlns:a16="http://schemas.microsoft.com/office/drawing/2014/main" id="{926B69B4-F64A-2347-F678-BD6AEACB6EA6}"/>
              </a:ext>
            </a:extLst>
          </p:cNvPr>
          <p:cNvGraphicFramePr>
            <a:graphicFrameLocks noChangeAspect="1"/>
          </p:cNvGraphicFramePr>
          <p:nvPr userDrawn="1">
            <p:custDataLst>
              <p:tags r:id="rId2"/>
            </p:custDataLst>
            <p:extLst>
              <p:ext uri="{D42A27DB-BD31-4B8C-83A1-F6EECF244321}">
                <p14:modId xmlns:p14="http://schemas.microsoft.com/office/powerpoint/2010/main" val="4084918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think-cell data - do not delete" hidden="1">
                        <a:extLst>
                          <a:ext uri="{FF2B5EF4-FFF2-40B4-BE49-F238E27FC236}">
                            <a16:creationId xmlns:a16="http://schemas.microsoft.com/office/drawing/2014/main" id="{926B69B4-F64A-2347-F678-BD6AEACB6EA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894644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6 - two lines">
    <p:bg>
      <p:bgPr>
        <a:solidFill>
          <a:schemeClr val="bg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A1D1722-FC93-D32A-EFC7-D324E798A84C}"/>
              </a:ext>
            </a:extLst>
          </p:cNvPr>
          <p:cNvGraphicFramePr>
            <a:graphicFrameLocks noChangeAspect="1"/>
          </p:cNvGraphicFramePr>
          <p:nvPr>
            <p:custDataLst>
              <p:tags r:id="rId1"/>
            </p:custDataLst>
            <p:extLst>
              <p:ext uri="{D42A27DB-BD31-4B8C-83A1-F6EECF244321}">
                <p14:modId xmlns:p14="http://schemas.microsoft.com/office/powerpoint/2010/main" val="4084918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5" name="think-cell data - do not delete" hidden="1">
                        <a:extLst>
                          <a:ext uri="{FF2B5EF4-FFF2-40B4-BE49-F238E27FC236}">
                            <a16:creationId xmlns:a16="http://schemas.microsoft.com/office/drawing/2014/main" id="{6A1D1722-FC93-D32A-EFC7-D324E798A8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Date Placeholder 3"/>
          <p:cNvSpPr>
            <a:spLocks noGrp="1"/>
          </p:cNvSpPr>
          <p:nvPr>
            <p:ph type="dt" sz="half" idx="2"/>
          </p:nvPr>
        </p:nvSpPr>
        <p:spPr>
          <a:xfrm>
            <a:off x="904875" y="4857750"/>
            <a:ext cx="1771650" cy="285750"/>
          </a:xfrm>
          <a:prstGeom prst="rect">
            <a:avLst/>
          </a:prstGeom>
        </p:spPr>
        <p:txBody>
          <a:bodyPr vert="horz" lIns="0" tIns="45720" rIns="91440" bIns="45720" rtlCol="0" anchor="ctr"/>
          <a:lstStyle>
            <a:lvl1pPr algn="l">
              <a:defRPr sz="500" cap="none" baseline="0">
                <a:solidFill>
                  <a:srgbClr val="0078E1"/>
                </a:solidFill>
              </a:defRPr>
            </a:lvl1pPr>
          </a:lstStyle>
          <a:p>
            <a:pPr>
              <a:defRPr/>
            </a:pPr>
            <a:fld id="{51BB634E-3CCC-6645-A71D-5A1711960C3F}" type="datetime2">
              <a:rPr lang="da-DK" smtClean="0"/>
              <a:pPr>
                <a:defRPr/>
              </a:pPr>
              <a:t>19. juni 2025</a:t>
            </a:fld>
            <a:endParaRPr lang="da-DK"/>
          </a:p>
        </p:txBody>
      </p:sp>
      <p:sp>
        <p:nvSpPr>
          <p:cNvPr id="17" name="Footer Placeholder 4"/>
          <p:cNvSpPr>
            <a:spLocks noGrp="1"/>
          </p:cNvSpPr>
          <p:nvPr>
            <p:ph type="ftr" sz="quarter" idx="3"/>
          </p:nvPr>
        </p:nvSpPr>
        <p:spPr>
          <a:xfrm>
            <a:off x="2743200" y="4857750"/>
            <a:ext cx="5029200" cy="285750"/>
          </a:xfrm>
          <a:prstGeom prst="rect">
            <a:avLst/>
          </a:prstGeom>
          <a:ln>
            <a:noFill/>
          </a:ln>
        </p:spPr>
        <p:txBody>
          <a:bodyPr vert="horz" lIns="91440" tIns="45720" rIns="91440" bIns="45720" rtlCol="0" anchor="ctr"/>
          <a:lstStyle>
            <a:lvl1pPr algn="l">
              <a:defRPr sz="500" cap="none" baseline="0">
                <a:solidFill>
                  <a:srgbClr val="0078E1"/>
                </a:solidFill>
              </a:defRPr>
            </a:lvl1pPr>
          </a:lstStyle>
          <a:p>
            <a:pPr>
              <a:defRPr/>
            </a:pPr>
            <a:endParaRPr lang="da-DK"/>
          </a:p>
        </p:txBody>
      </p:sp>
      <p:sp>
        <p:nvSpPr>
          <p:cNvPr id="19" name="Slide Number Placeholder 5"/>
          <p:cNvSpPr>
            <a:spLocks noGrp="1"/>
          </p:cNvSpPr>
          <p:nvPr>
            <p:ph type="sldNum" sz="quarter" idx="4"/>
          </p:nvPr>
        </p:nvSpPr>
        <p:spPr>
          <a:xfrm>
            <a:off x="304800" y="4857750"/>
            <a:ext cx="533400" cy="285750"/>
          </a:xfrm>
          <a:prstGeom prst="rect">
            <a:avLst/>
          </a:prstGeom>
        </p:spPr>
        <p:txBody>
          <a:bodyPr vert="horz" lIns="0" tIns="45720" rIns="0" bIns="45720" rtlCol="0" anchor="ctr"/>
          <a:lstStyle>
            <a:lvl1pPr algn="l">
              <a:defRPr sz="600" b="1" i="0" cap="none" baseline="0">
                <a:solidFill>
                  <a:srgbClr val="22323F"/>
                </a:solidFill>
                <a:latin typeface="Arial" panose="020B0604020202020204" pitchFamily="34" charset="0"/>
                <a:cs typeface="Arial" panose="020B0604020202020204" pitchFamily="34" charset="0"/>
              </a:defRPr>
            </a:lvl1pPr>
          </a:lstStyle>
          <a:p>
            <a:fld id="{0F35BBE3-FBE0-4A68-BD0C-A9A7746FB9AE}" type="slidenum">
              <a:rPr lang="da-DK" altLang="da-DK" smtClean="0"/>
              <a:pPr/>
              <a:t>‹#›</a:t>
            </a:fld>
            <a:endParaRPr lang="da-DK" altLang="da-DK"/>
          </a:p>
        </p:txBody>
      </p:sp>
      <p:sp>
        <p:nvSpPr>
          <p:cNvPr id="6" name="Content Placeholder 3">
            <a:extLst>
              <a:ext uri="{FF2B5EF4-FFF2-40B4-BE49-F238E27FC236}">
                <a16:creationId xmlns:a16="http://schemas.microsoft.com/office/drawing/2014/main" id="{6735A531-C2E2-D91A-DDBE-CBCCAAC6F3BF}"/>
              </a:ext>
            </a:extLst>
          </p:cNvPr>
          <p:cNvSpPr>
            <a:spLocks noGrp="1"/>
          </p:cNvSpPr>
          <p:nvPr>
            <p:ph sz="half" idx="18"/>
          </p:nvPr>
        </p:nvSpPr>
        <p:spPr>
          <a:xfrm>
            <a:off x="328613" y="1654470"/>
            <a:ext cx="4140000" cy="3063978"/>
          </a:xfrm>
          <a:prstGeom prst="rect">
            <a:avLst/>
          </a:prstGeom>
        </p:spPr>
        <p:txBody>
          <a:bodyPr lIns="0" anchor="t">
            <a:noAutofit/>
            <a:scene3d>
              <a:camera prst="orthographicFront"/>
              <a:lightRig rig="threePt" dir="t"/>
            </a:scene3d>
          </a:bodyPr>
          <a:lstStyle>
            <a:lvl1pPr marL="216000" indent="-180000">
              <a:lnSpc>
                <a:spcPct val="100000"/>
              </a:lnSpc>
              <a:spcBef>
                <a:spcPts val="600"/>
              </a:spcBef>
              <a:spcAft>
                <a:spcPts val="0"/>
              </a:spcAft>
              <a:buClr>
                <a:srgbClr val="22323F"/>
              </a:buClr>
              <a:buSzPct val="100000"/>
              <a:buFont typeface="Arial" panose="020B0604020202020204" pitchFamily="34" charset="0"/>
              <a:buChar char="•"/>
              <a:defRPr>
                <a:solidFill>
                  <a:srgbClr val="22323F"/>
                </a:solidFill>
              </a:defRPr>
            </a:lvl1pPr>
            <a:lvl2pPr marL="504000" indent="-180000">
              <a:spcBef>
                <a:spcPts val="600"/>
              </a:spcBef>
              <a:buClr>
                <a:srgbClr val="22323F"/>
              </a:buClr>
              <a:buFont typeface="Arial" panose="020B0604020202020204" pitchFamily="34" charset="0"/>
              <a:buChar char="•"/>
              <a:defRPr>
                <a:solidFill>
                  <a:srgbClr val="22323F"/>
                </a:solidFill>
              </a:defRPr>
            </a:lvl2pPr>
            <a:lvl3pPr marL="864000" indent="-180000">
              <a:buFont typeface="Arial" panose="020B0604020202020204" pitchFamily="34" charset="0"/>
              <a:buChar char="•"/>
              <a:defRPr sz="1000">
                <a:solidFill>
                  <a:srgbClr val="22323F"/>
                </a:solidFill>
              </a:defRPr>
            </a:lvl3pPr>
            <a:lvl4pPr marL="1224000" indent="-180000">
              <a:defRPr sz="1000">
                <a:solidFill>
                  <a:srgbClr val="22323F"/>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1B182022-3E5F-8A76-26E1-29F5820D1AA2}"/>
              </a:ext>
            </a:extLst>
          </p:cNvPr>
          <p:cNvSpPr>
            <a:spLocks noGrp="1"/>
          </p:cNvSpPr>
          <p:nvPr>
            <p:ph sz="half" idx="19"/>
          </p:nvPr>
        </p:nvSpPr>
        <p:spPr>
          <a:xfrm>
            <a:off x="4681182" y="1654470"/>
            <a:ext cx="4134206" cy="3063978"/>
          </a:xfrm>
          <a:prstGeom prst="rect">
            <a:avLst/>
          </a:prstGeom>
        </p:spPr>
        <p:txBody>
          <a:bodyPr lIns="0" anchor="t">
            <a:noAutofit/>
            <a:scene3d>
              <a:camera prst="orthographicFront"/>
              <a:lightRig rig="threePt" dir="t"/>
            </a:scene3d>
          </a:bodyPr>
          <a:lstStyle>
            <a:lvl1pPr marL="216000" indent="-180000">
              <a:lnSpc>
                <a:spcPct val="100000"/>
              </a:lnSpc>
              <a:spcBef>
                <a:spcPts val="600"/>
              </a:spcBef>
              <a:spcAft>
                <a:spcPts val="0"/>
              </a:spcAft>
              <a:buClr>
                <a:srgbClr val="22323F"/>
              </a:buClr>
              <a:buSzPct val="100000"/>
              <a:buFont typeface="Arial" panose="020B0604020202020204" pitchFamily="34" charset="0"/>
              <a:buChar char="•"/>
              <a:defRPr>
                <a:solidFill>
                  <a:srgbClr val="22323F"/>
                </a:solidFill>
              </a:defRPr>
            </a:lvl1pPr>
            <a:lvl2pPr marL="504000" indent="-180000">
              <a:spcBef>
                <a:spcPts val="600"/>
              </a:spcBef>
              <a:buClr>
                <a:srgbClr val="22323F"/>
              </a:buClr>
              <a:buFont typeface="Arial" panose="020B0604020202020204" pitchFamily="34" charset="0"/>
              <a:buChar char="•"/>
              <a:defRPr>
                <a:solidFill>
                  <a:srgbClr val="22323F"/>
                </a:solidFill>
              </a:defRPr>
            </a:lvl2pPr>
            <a:lvl3pPr marL="864000" indent="-180000">
              <a:buFont typeface="Arial" panose="020B0604020202020204" pitchFamily="34" charset="0"/>
              <a:buChar char="•"/>
              <a:defRPr sz="1000">
                <a:solidFill>
                  <a:srgbClr val="22323F"/>
                </a:solidFill>
              </a:defRPr>
            </a:lvl3pPr>
            <a:lvl4pPr marL="1224000" indent="-180000">
              <a:defRPr sz="1000">
                <a:solidFill>
                  <a:srgbClr val="22323F"/>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graphicFrame>
        <p:nvGraphicFramePr>
          <p:cNvPr id="4" name="think-cell data - do not delete" hidden="1">
            <a:extLst>
              <a:ext uri="{FF2B5EF4-FFF2-40B4-BE49-F238E27FC236}">
                <a16:creationId xmlns:a16="http://schemas.microsoft.com/office/drawing/2014/main" id="{926B69B4-F64A-2347-F678-BD6AEACB6EA6}"/>
              </a:ext>
            </a:extLst>
          </p:cNvPr>
          <p:cNvGraphicFramePr>
            <a:graphicFrameLocks noChangeAspect="1"/>
          </p:cNvGraphicFramePr>
          <p:nvPr userDrawn="1">
            <p:custDataLst>
              <p:tags r:id="rId2"/>
            </p:custDataLst>
            <p:extLst>
              <p:ext uri="{D42A27DB-BD31-4B8C-83A1-F6EECF244321}">
                <p14:modId xmlns:p14="http://schemas.microsoft.com/office/powerpoint/2010/main" val="4084918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think-cell data - do not delete" hidden="1">
                        <a:extLst>
                          <a:ext uri="{FF2B5EF4-FFF2-40B4-BE49-F238E27FC236}">
                            <a16:creationId xmlns:a16="http://schemas.microsoft.com/office/drawing/2014/main" id="{926B69B4-F64A-2347-F678-BD6AEACB6EA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22">
            <a:extLst>
              <a:ext uri="{FF2B5EF4-FFF2-40B4-BE49-F238E27FC236}">
                <a16:creationId xmlns:a16="http://schemas.microsoft.com/office/drawing/2014/main" id="{D510A314-FD3F-5B97-48FF-30234698F229}"/>
              </a:ext>
            </a:extLst>
          </p:cNvPr>
          <p:cNvSpPr>
            <a:spLocks noGrp="1"/>
          </p:cNvSpPr>
          <p:nvPr>
            <p:ph type="title" hasCustomPrompt="1"/>
          </p:nvPr>
        </p:nvSpPr>
        <p:spPr>
          <a:xfrm>
            <a:off x="328505" y="562468"/>
            <a:ext cx="8486881" cy="804320"/>
          </a:xfrm>
          <a:prstGeom prst="rect">
            <a:avLst/>
          </a:prstGeom>
        </p:spPr>
        <p:txBody>
          <a:bodyPr vert="horz" lIns="0" anchor="b" anchorCtr="0">
            <a:noAutofit/>
          </a:bodyPr>
          <a:lstStyle>
            <a:lvl1pPr>
              <a:defRPr/>
            </a:lvl1pPr>
          </a:lstStyle>
          <a:p>
            <a:r>
              <a:rPr lang="da-DK"/>
              <a:t>Overskrift</a:t>
            </a:r>
            <a:br>
              <a:rPr lang="da-DK"/>
            </a:br>
            <a:endParaRPr lang="da-DK"/>
          </a:p>
        </p:txBody>
      </p:sp>
    </p:spTree>
    <p:extLst>
      <p:ext uri="{BB962C8B-B14F-4D97-AF65-F5344CB8AC3E}">
        <p14:creationId xmlns:p14="http://schemas.microsoft.com/office/powerpoint/2010/main" val="339337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ox 1">
    <p:bg>
      <p:bgPr>
        <a:solidFill>
          <a:schemeClr val="bg1"/>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AFC7FE9-28B6-BFA5-FBC2-C72649F8E5B9}"/>
              </a:ext>
            </a:extLst>
          </p:cNvPr>
          <p:cNvGraphicFramePr>
            <a:graphicFrameLocks noChangeAspect="1"/>
          </p:cNvGraphicFramePr>
          <p:nvPr>
            <p:custDataLst>
              <p:tags r:id="rId1"/>
            </p:custDataLst>
            <p:extLst>
              <p:ext uri="{D42A27DB-BD31-4B8C-83A1-F6EECF244321}">
                <p14:modId xmlns:p14="http://schemas.microsoft.com/office/powerpoint/2010/main" val="468436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think-cell data - do not delete" hidden="1">
                        <a:extLst>
                          <a:ext uri="{FF2B5EF4-FFF2-40B4-BE49-F238E27FC236}">
                            <a16:creationId xmlns:a16="http://schemas.microsoft.com/office/drawing/2014/main" id="{3AFC7FE9-28B6-BFA5-FBC2-C72649F8E5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Date Placeholder 3"/>
          <p:cNvSpPr>
            <a:spLocks noGrp="1"/>
          </p:cNvSpPr>
          <p:nvPr>
            <p:ph type="dt" sz="half" idx="2"/>
          </p:nvPr>
        </p:nvSpPr>
        <p:spPr>
          <a:xfrm>
            <a:off x="904875" y="4857750"/>
            <a:ext cx="1771650" cy="285750"/>
          </a:xfrm>
          <a:prstGeom prst="rect">
            <a:avLst/>
          </a:prstGeom>
        </p:spPr>
        <p:txBody>
          <a:bodyPr vert="horz" lIns="0" tIns="45720" rIns="91440" bIns="45720" rtlCol="0" anchor="ctr"/>
          <a:lstStyle>
            <a:lvl1pPr algn="l">
              <a:defRPr sz="500" cap="none" baseline="0">
                <a:solidFill>
                  <a:srgbClr val="0078E1"/>
                </a:solidFill>
              </a:defRPr>
            </a:lvl1pPr>
          </a:lstStyle>
          <a:p>
            <a:pPr>
              <a:defRPr/>
            </a:pPr>
            <a:fld id="{51BB634E-3CCC-6645-A71D-5A1711960C3F}" type="datetime2">
              <a:rPr lang="da-DK" smtClean="0"/>
              <a:pPr>
                <a:defRPr/>
              </a:pPr>
              <a:t>19. juni 2025</a:t>
            </a:fld>
            <a:endParaRPr lang="da-DK"/>
          </a:p>
        </p:txBody>
      </p:sp>
      <p:sp>
        <p:nvSpPr>
          <p:cNvPr id="17" name="Footer Placeholder 4"/>
          <p:cNvSpPr>
            <a:spLocks noGrp="1"/>
          </p:cNvSpPr>
          <p:nvPr>
            <p:ph type="ftr" sz="quarter" idx="3"/>
          </p:nvPr>
        </p:nvSpPr>
        <p:spPr>
          <a:xfrm>
            <a:off x="2743200" y="4857750"/>
            <a:ext cx="5029200" cy="285750"/>
          </a:xfrm>
          <a:prstGeom prst="rect">
            <a:avLst/>
          </a:prstGeom>
          <a:ln>
            <a:noFill/>
          </a:ln>
        </p:spPr>
        <p:txBody>
          <a:bodyPr vert="horz" lIns="91440" tIns="45720" rIns="91440" bIns="45720" rtlCol="0" anchor="ctr"/>
          <a:lstStyle>
            <a:lvl1pPr algn="l">
              <a:defRPr sz="500" cap="none" baseline="0">
                <a:solidFill>
                  <a:srgbClr val="0078E1"/>
                </a:solidFill>
              </a:defRPr>
            </a:lvl1pPr>
          </a:lstStyle>
          <a:p>
            <a:pPr>
              <a:defRPr/>
            </a:pPr>
            <a:endParaRPr lang="da-DK"/>
          </a:p>
        </p:txBody>
      </p:sp>
      <p:sp>
        <p:nvSpPr>
          <p:cNvPr id="19" name="Slide Number Placeholder 5"/>
          <p:cNvSpPr>
            <a:spLocks noGrp="1"/>
          </p:cNvSpPr>
          <p:nvPr>
            <p:ph type="sldNum" sz="quarter" idx="4"/>
          </p:nvPr>
        </p:nvSpPr>
        <p:spPr>
          <a:xfrm>
            <a:off x="304800" y="4857750"/>
            <a:ext cx="533400" cy="285750"/>
          </a:xfrm>
          <a:prstGeom prst="rect">
            <a:avLst/>
          </a:prstGeom>
        </p:spPr>
        <p:txBody>
          <a:bodyPr vert="horz" lIns="0" tIns="45720" rIns="0" bIns="45720" rtlCol="0" anchor="ctr"/>
          <a:lstStyle>
            <a:lvl1pPr algn="l">
              <a:defRPr sz="600" b="1" i="0" cap="none" baseline="0">
                <a:solidFill>
                  <a:srgbClr val="22323F"/>
                </a:solidFill>
                <a:latin typeface="Arial" panose="020B0604020202020204" pitchFamily="34" charset="0"/>
                <a:cs typeface="Arial" panose="020B0604020202020204" pitchFamily="34" charset="0"/>
              </a:defRPr>
            </a:lvl1pPr>
          </a:lstStyle>
          <a:p>
            <a:fld id="{0F35BBE3-FBE0-4A68-BD0C-A9A7746FB9AE}" type="slidenum">
              <a:rPr lang="da-DK" altLang="da-DK" smtClean="0"/>
              <a:pPr/>
              <a:t>‹#›</a:t>
            </a:fld>
            <a:endParaRPr lang="da-DK" altLang="da-DK"/>
          </a:p>
        </p:txBody>
      </p:sp>
      <p:sp>
        <p:nvSpPr>
          <p:cNvPr id="3" name="Ligebenet trekant 2">
            <a:extLst>
              <a:ext uri="{FF2B5EF4-FFF2-40B4-BE49-F238E27FC236}">
                <a16:creationId xmlns:a16="http://schemas.microsoft.com/office/drawing/2014/main" id="{012E9F38-E80D-5A2B-38E9-94AC30E08D2B}"/>
              </a:ext>
            </a:extLst>
          </p:cNvPr>
          <p:cNvSpPr/>
          <p:nvPr/>
        </p:nvSpPr>
        <p:spPr>
          <a:xfrm rot="16200000">
            <a:off x="8207448" y="1343533"/>
            <a:ext cx="793079" cy="422797"/>
          </a:xfrm>
          <a:prstGeom prs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 name="Titel 22">
            <a:extLst>
              <a:ext uri="{FF2B5EF4-FFF2-40B4-BE49-F238E27FC236}">
                <a16:creationId xmlns:a16="http://schemas.microsoft.com/office/drawing/2014/main" id="{0A5BE604-4AC3-DF26-64E8-AB0A798A424A}"/>
              </a:ext>
            </a:extLst>
          </p:cNvPr>
          <p:cNvSpPr>
            <a:spLocks noGrp="1"/>
          </p:cNvSpPr>
          <p:nvPr>
            <p:ph type="title" hasCustomPrompt="1"/>
          </p:nvPr>
        </p:nvSpPr>
        <p:spPr>
          <a:xfrm>
            <a:off x="328612" y="590550"/>
            <a:ext cx="8486773" cy="420456"/>
          </a:xfrm>
          <a:prstGeom prst="rect">
            <a:avLst/>
          </a:prstGeom>
        </p:spPr>
        <p:txBody>
          <a:bodyPr vert="horz" lIns="0" anchor="b" anchorCtr="0">
            <a:noAutofit/>
          </a:bodyPr>
          <a:lstStyle>
            <a:lvl1pPr>
              <a:defRPr/>
            </a:lvl1pPr>
          </a:lstStyle>
          <a:p>
            <a:r>
              <a:rPr lang="da-DK"/>
              <a:t>Overskrift</a:t>
            </a:r>
          </a:p>
        </p:txBody>
      </p:sp>
      <p:sp>
        <p:nvSpPr>
          <p:cNvPr id="7" name="Pladsholder til tekst 15">
            <a:extLst>
              <a:ext uri="{FF2B5EF4-FFF2-40B4-BE49-F238E27FC236}">
                <a16:creationId xmlns:a16="http://schemas.microsoft.com/office/drawing/2014/main" id="{43F8D6F4-6501-7931-E3DE-A4581E4173C9}"/>
              </a:ext>
            </a:extLst>
          </p:cNvPr>
          <p:cNvSpPr>
            <a:spLocks noGrp="1"/>
          </p:cNvSpPr>
          <p:nvPr>
            <p:ph type="body" sz="quarter" idx="14" hasCustomPrompt="1"/>
          </p:nvPr>
        </p:nvSpPr>
        <p:spPr>
          <a:xfrm>
            <a:off x="328612" y="1009650"/>
            <a:ext cx="8486773" cy="228600"/>
          </a:xfrm>
          <a:prstGeom prst="rect">
            <a:avLst/>
          </a:prstGeom>
        </p:spPr>
        <p:txBody>
          <a:bodyPr lIns="0">
            <a:noAutofit/>
          </a:bodyPr>
          <a:lstStyle>
            <a:lvl1pPr marL="0" indent="0">
              <a:buNone/>
              <a:defRPr sz="1400" b="0" i="0" cap="none" baseline="0">
                <a:solidFill>
                  <a:srgbClr val="0078E1"/>
                </a:solidFill>
                <a:latin typeface="Faktum" panose="020B0003030202060203" pitchFamily="34" charset="0"/>
                <a:cs typeface="Arial" panose="020B0604020202020204" pitchFamily="34" charset="0"/>
              </a:defRPr>
            </a:lvl1pPr>
          </a:lstStyle>
          <a:p>
            <a:pPr lvl="0"/>
            <a:r>
              <a:rPr lang="da-DK" noProof="0"/>
              <a:t>Underrubrik</a:t>
            </a:r>
          </a:p>
        </p:txBody>
      </p:sp>
      <p:sp>
        <p:nvSpPr>
          <p:cNvPr id="8" name="Text Placeholder 12">
            <a:extLst>
              <a:ext uri="{FF2B5EF4-FFF2-40B4-BE49-F238E27FC236}">
                <a16:creationId xmlns:a16="http://schemas.microsoft.com/office/drawing/2014/main" id="{C8314566-9135-5B30-433D-C0DC353A1407}"/>
              </a:ext>
            </a:extLst>
          </p:cNvPr>
          <p:cNvSpPr>
            <a:spLocks noGrp="1"/>
          </p:cNvSpPr>
          <p:nvPr>
            <p:ph type="body" sz="quarter" idx="26" hasCustomPrompt="1"/>
          </p:nvPr>
        </p:nvSpPr>
        <p:spPr>
          <a:xfrm>
            <a:off x="304800" y="1592439"/>
            <a:ext cx="4101345" cy="3061097"/>
          </a:xfrm>
          <a:prstGeom prst="roundRect">
            <a:avLst>
              <a:gd name="adj" fmla="val 4183"/>
            </a:avLst>
          </a:prstGeom>
          <a:solidFill>
            <a:schemeClr val="bg2"/>
          </a:solidFill>
        </p:spPr>
        <p:txBody>
          <a:bodyPr lIns="180000" tIns="180000" rIns="144000" bIns="216000"/>
          <a:lstStyle>
            <a:lvl1pPr marL="180000" indent="-180000">
              <a:defRPr sz="1400">
                <a:solidFill>
                  <a:schemeClr val="tx1"/>
                </a:solidFill>
                <a:latin typeface="Faktum" panose="020B0003030202060203" pitchFamily="34" charset="0"/>
              </a:defRPr>
            </a:lvl1pPr>
            <a:lvl2pPr marL="504000" indent="-180000">
              <a:spcBef>
                <a:spcPts val="600"/>
              </a:spcBef>
              <a:defRPr sz="1200">
                <a:solidFill>
                  <a:schemeClr val="tx1"/>
                </a:solidFill>
                <a:latin typeface="Faktum" panose="020B0003030202060203" pitchFamily="34" charset="0"/>
              </a:defRPr>
            </a:lvl2pPr>
            <a:lvl3pPr marL="864000" indent="-180000">
              <a:defRPr sz="1000">
                <a:solidFill>
                  <a:schemeClr val="tx1"/>
                </a:solidFill>
                <a:latin typeface="Faktum" panose="020B0003030202060203" pitchFamily="34" charset="0"/>
              </a:defRPr>
            </a:lvl3pPr>
            <a:lvl4pPr marL="720000" indent="-180000">
              <a:defRPr sz="1200">
                <a:solidFill>
                  <a:schemeClr val="bg1"/>
                </a:solidFill>
                <a:latin typeface="Faktum" panose="020B0003030202060203" pitchFamily="34" charset="0"/>
              </a:defRPr>
            </a:lvl4pPr>
            <a:lvl5pPr marL="900000" indent="-180000">
              <a:defRPr sz="1200">
                <a:solidFill>
                  <a:schemeClr val="bg1"/>
                </a:solidFill>
                <a:latin typeface="Faktum" panose="020B0003030202060203" pitchFamily="34" charset="0"/>
              </a:defRPr>
            </a:lvl5pPr>
          </a:lstStyle>
          <a:p>
            <a:pPr lvl="0"/>
            <a:r>
              <a:rPr lang="da-DK"/>
              <a:t>Klik for at redigere teksttypografierne i masteren</a:t>
            </a:r>
          </a:p>
          <a:p>
            <a:pPr lvl="1"/>
            <a:r>
              <a:rPr lang="da-DK"/>
              <a:t>Andet niveau</a:t>
            </a:r>
          </a:p>
          <a:p>
            <a:pPr lvl="2"/>
            <a:r>
              <a:rPr lang="da-DK"/>
              <a:t>Tredje niveau</a:t>
            </a:r>
          </a:p>
        </p:txBody>
      </p:sp>
      <p:sp>
        <p:nvSpPr>
          <p:cNvPr id="4" name="Text Placeholder 12">
            <a:extLst>
              <a:ext uri="{FF2B5EF4-FFF2-40B4-BE49-F238E27FC236}">
                <a16:creationId xmlns:a16="http://schemas.microsoft.com/office/drawing/2014/main" id="{98C08292-83C9-A257-81EE-5DFA70F205B9}"/>
              </a:ext>
            </a:extLst>
          </p:cNvPr>
          <p:cNvSpPr>
            <a:spLocks noGrp="1"/>
          </p:cNvSpPr>
          <p:nvPr>
            <p:ph type="body" sz="quarter" idx="27" hasCustomPrompt="1"/>
          </p:nvPr>
        </p:nvSpPr>
        <p:spPr>
          <a:xfrm>
            <a:off x="4726676" y="1592439"/>
            <a:ext cx="4101345" cy="3061097"/>
          </a:xfrm>
          <a:prstGeom prst="roundRect">
            <a:avLst>
              <a:gd name="adj" fmla="val 4183"/>
            </a:avLst>
          </a:prstGeom>
          <a:solidFill>
            <a:schemeClr val="bg2"/>
          </a:solidFill>
        </p:spPr>
        <p:txBody>
          <a:bodyPr lIns="180000" tIns="180000" rIns="144000" bIns="216000"/>
          <a:lstStyle>
            <a:lvl1pPr marL="180000" indent="-180000">
              <a:defRPr sz="1400">
                <a:solidFill>
                  <a:schemeClr val="tx1"/>
                </a:solidFill>
                <a:latin typeface="Faktum" panose="020B0003030202060203" pitchFamily="34" charset="0"/>
              </a:defRPr>
            </a:lvl1pPr>
            <a:lvl2pPr marL="504000" indent="-180000">
              <a:spcBef>
                <a:spcPts val="600"/>
              </a:spcBef>
              <a:defRPr sz="1200">
                <a:solidFill>
                  <a:schemeClr val="tx1"/>
                </a:solidFill>
                <a:latin typeface="Faktum" panose="020B0003030202060203" pitchFamily="34" charset="0"/>
              </a:defRPr>
            </a:lvl2pPr>
            <a:lvl3pPr marL="864000" indent="-180000">
              <a:defRPr sz="1000">
                <a:solidFill>
                  <a:schemeClr val="tx1"/>
                </a:solidFill>
                <a:latin typeface="Faktum" panose="020B0003030202060203" pitchFamily="34" charset="0"/>
              </a:defRPr>
            </a:lvl3pPr>
            <a:lvl4pPr marL="720000" indent="-180000">
              <a:defRPr sz="1200">
                <a:solidFill>
                  <a:schemeClr val="bg1"/>
                </a:solidFill>
                <a:latin typeface="Faktum" panose="020B0003030202060203" pitchFamily="34" charset="0"/>
              </a:defRPr>
            </a:lvl4pPr>
            <a:lvl5pPr marL="900000" indent="-180000">
              <a:defRPr sz="1200">
                <a:solidFill>
                  <a:schemeClr val="bg1"/>
                </a:solidFill>
                <a:latin typeface="Faktum" panose="020B0003030202060203" pitchFamily="34" charset="0"/>
              </a:defRPr>
            </a:lvl5pPr>
          </a:lstStyle>
          <a:p>
            <a:pPr lvl="0"/>
            <a:r>
              <a:rPr lang="da-DK"/>
              <a:t>Klik for at redigere teksttypografierne i masteren</a:t>
            </a:r>
          </a:p>
          <a:p>
            <a:pPr lvl="1"/>
            <a:r>
              <a:rPr lang="da-DK"/>
              <a:t>Andet niveau</a:t>
            </a:r>
          </a:p>
          <a:p>
            <a:pPr lvl="2"/>
            <a:r>
              <a:rPr lang="da-DK"/>
              <a:t>Tredje niveau</a:t>
            </a:r>
          </a:p>
        </p:txBody>
      </p:sp>
      <p:graphicFrame>
        <p:nvGraphicFramePr>
          <p:cNvPr id="5" name="think-cell data - do not delete" hidden="1">
            <a:extLst>
              <a:ext uri="{FF2B5EF4-FFF2-40B4-BE49-F238E27FC236}">
                <a16:creationId xmlns:a16="http://schemas.microsoft.com/office/drawing/2014/main" id="{EF1D3A99-7A5D-12C7-3DFE-C46CBA334681}"/>
              </a:ext>
            </a:extLst>
          </p:cNvPr>
          <p:cNvGraphicFramePr>
            <a:graphicFrameLocks noChangeAspect="1"/>
          </p:cNvGraphicFramePr>
          <p:nvPr userDrawn="1">
            <p:custDataLst>
              <p:tags r:id="rId2"/>
            </p:custDataLst>
            <p:extLst>
              <p:ext uri="{D42A27DB-BD31-4B8C-83A1-F6EECF244321}">
                <p14:modId xmlns:p14="http://schemas.microsoft.com/office/powerpoint/2010/main" val="468436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5" name="think-cell data - do not delete" hidden="1">
                        <a:extLst>
                          <a:ext uri="{FF2B5EF4-FFF2-40B4-BE49-F238E27FC236}">
                            <a16:creationId xmlns:a16="http://schemas.microsoft.com/office/drawing/2014/main" id="{EF1D3A99-7A5D-12C7-3DFE-C46CBA3346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147244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x 1 two lines">
    <p:bg>
      <p:bgPr>
        <a:solidFill>
          <a:schemeClr val="bg1"/>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AFC7FE9-28B6-BFA5-FBC2-C72649F8E5B9}"/>
              </a:ext>
            </a:extLst>
          </p:cNvPr>
          <p:cNvGraphicFramePr>
            <a:graphicFrameLocks noChangeAspect="1"/>
          </p:cNvGraphicFramePr>
          <p:nvPr>
            <p:custDataLst>
              <p:tags r:id="rId1"/>
            </p:custDataLst>
            <p:extLst>
              <p:ext uri="{D42A27DB-BD31-4B8C-83A1-F6EECF244321}">
                <p14:modId xmlns:p14="http://schemas.microsoft.com/office/powerpoint/2010/main" val="468436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think-cell data - do not delete" hidden="1">
                        <a:extLst>
                          <a:ext uri="{FF2B5EF4-FFF2-40B4-BE49-F238E27FC236}">
                            <a16:creationId xmlns:a16="http://schemas.microsoft.com/office/drawing/2014/main" id="{3AFC7FE9-28B6-BFA5-FBC2-C72649F8E5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Date Placeholder 3"/>
          <p:cNvSpPr>
            <a:spLocks noGrp="1"/>
          </p:cNvSpPr>
          <p:nvPr>
            <p:ph type="dt" sz="half" idx="2"/>
          </p:nvPr>
        </p:nvSpPr>
        <p:spPr>
          <a:xfrm>
            <a:off x="904875" y="4857750"/>
            <a:ext cx="1771650" cy="285750"/>
          </a:xfrm>
          <a:prstGeom prst="rect">
            <a:avLst/>
          </a:prstGeom>
        </p:spPr>
        <p:txBody>
          <a:bodyPr vert="horz" lIns="0" tIns="45720" rIns="91440" bIns="45720" rtlCol="0" anchor="ctr"/>
          <a:lstStyle>
            <a:lvl1pPr algn="l">
              <a:defRPr sz="500" cap="none" baseline="0">
                <a:solidFill>
                  <a:srgbClr val="0078E1"/>
                </a:solidFill>
              </a:defRPr>
            </a:lvl1pPr>
          </a:lstStyle>
          <a:p>
            <a:pPr>
              <a:defRPr/>
            </a:pPr>
            <a:fld id="{51BB634E-3CCC-6645-A71D-5A1711960C3F}" type="datetime2">
              <a:rPr lang="da-DK" smtClean="0"/>
              <a:pPr>
                <a:defRPr/>
              </a:pPr>
              <a:t>19. juni 2025</a:t>
            </a:fld>
            <a:endParaRPr lang="da-DK"/>
          </a:p>
        </p:txBody>
      </p:sp>
      <p:sp>
        <p:nvSpPr>
          <p:cNvPr id="17" name="Footer Placeholder 4"/>
          <p:cNvSpPr>
            <a:spLocks noGrp="1"/>
          </p:cNvSpPr>
          <p:nvPr>
            <p:ph type="ftr" sz="quarter" idx="3"/>
          </p:nvPr>
        </p:nvSpPr>
        <p:spPr>
          <a:xfrm>
            <a:off x="2743200" y="4857750"/>
            <a:ext cx="5029200" cy="285750"/>
          </a:xfrm>
          <a:prstGeom prst="rect">
            <a:avLst/>
          </a:prstGeom>
          <a:ln>
            <a:noFill/>
          </a:ln>
        </p:spPr>
        <p:txBody>
          <a:bodyPr vert="horz" lIns="91440" tIns="45720" rIns="91440" bIns="45720" rtlCol="0" anchor="ctr"/>
          <a:lstStyle>
            <a:lvl1pPr algn="l">
              <a:defRPr sz="500" cap="none" baseline="0">
                <a:solidFill>
                  <a:srgbClr val="0078E1"/>
                </a:solidFill>
              </a:defRPr>
            </a:lvl1pPr>
          </a:lstStyle>
          <a:p>
            <a:pPr>
              <a:defRPr/>
            </a:pPr>
            <a:endParaRPr lang="da-DK"/>
          </a:p>
        </p:txBody>
      </p:sp>
      <p:sp>
        <p:nvSpPr>
          <p:cNvPr id="19" name="Slide Number Placeholder 5"/>
          <p:cNvSpPr>
            <a:spLocks noGrp="1"/>
          </p:cNvSpPr>
          <p:nvPr>
            <p:ph type="sldNum" sz="quarter" idx="4"/>
          </p:nvPr>
        </p:nvSpPr>
        <p:spPr>
          <a:xfrm>
            <a:off x="304800" y="4857750"/>
            <a:ext cx="533400" cy="285750"/>
          </a:xfrm>
          <a:prstGeom prst="rect">
            <a:avLst/>
          </a:prstGeom>
        </p:spPr>
        <p:txBody>
          <a:bodyPr vert="horz" lIns="0" tIns="45720" rIns="0" bIns="45720" rtlCol="0" anchor="ctr"/>
          <a:lstStyle>
            <a:lvl1pPr algn="l">
              <a:defRPr sz="600" b="1" i="0" cap="none" baseline="0">
                <a:solidFill>
                  <a:srgbClr val="22323F"/>
                </a:solidFill>
                <a:latin typeface="Arial" panose="020B0604020202020204" pitchFamily="34" charset="0"/>
                <a:cs typeface="Arial" panose="020B0604020202020204" pitchFamily="34" charset="0"/>
              </a:defRPr>
            </a:lvl1pPr>
          </a:lstStyle>
          <a:p>
            <a:fld id="{0F35BBE3-FBE0-4A68-BD0C-A9A7746FB9AE}" type="slidenum">
              <a:rPr lang="da-DK" altLang="da-DK" smtClean="0"/>
              <a:pPr/>
              <a:t>‹#›</a:t>
            </a:fld>
            <a:endParaRPr lang="da-DK" altLang="da-DK"/>
          </a:p>
        </p:txBody>
      </p:sp>
      <p:sp>
        <p:nvSpPr>
          <p:cNvPr id="3" name="Ligebenet trekant 2">
            <a:extLst>
              <a:ext uri="{FF2B5EF4-FFF2-40B4-BE49-F238E27FC236}">
                <a16:creationId xmlns:a16="http://schemas.microsoft.com/office/drawing/2014/main" id="{012E9F38-E80D-5A2B-38E9-94AC30E08D2B}"/>
              </a:ext>
            </a:extLst>
          </p:cNvPr>
          <p:cNvSpPr/>
          <p:nvPr/>
        </p:nvSpPr>
        <p:spPr>
          <a:xfrm rot="16200000">
            <a:off x="8207448" y="1343533"/>
            <a:ext cx="793079" cy="422797"/>
          </a:xfrm>
          <a:prstGeom prs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Text Placeholder 12">
            <a:extLst>
              <a:ext uri="{FF2B5EF4-FFF2-40B4-BE49-F238E27FC236}">
                <a16:creationId xmlns:a16="http://schemas.microsoft.com/office/drawing/2014/main" id="{C8314566-9135-5B30-433D-C0DC353A1407}"/>
              </a:ext>
            </a:extLst>
          </p:cNvPr>
          <p:cNvSpPr>
            <a:spLocks noGrp="1"/>
          </p:cNvSpPr>
          <p:nvPr>
            <p:ph type="body" sz="quarter" idx="26" hasCustomPrompt="1"/>
          </p:nvPr>
        </p:nvSpPr>
        <p:spPr>
          <a:xfrm>
            <a:off x="304800" y="1654470"/>
            <a:ext cx="4101345" cy="2999066"/>
          </a:xfrm>
          <a:prstGeom prst="roundRect">
            <a:avLst>
              <a:gd name="adj" fmla="val 4183"/>
            </a:avLst>
          </a:prstGeom>
          <a:solidFill>
            <a:schemeClr val="bg2"/>
          </a:solidFill>
        </p:spPr>
        <p:txBody>
          <a:bodyPr lIns="180000" tIns="180000" rIns="144000" bIns="216000"/>
          <a:lstStyle>
            <a:lvl1pPr marL="180000" indent="-180000">
              <a:defRPr sz="1400">
                <a:solidFill>
                  <a:schemeClr val="tx1"/>
                </a:solidFill>
                <a:latin typeface="Faktum" panose="020B0003030202060203" pitchFamily="34" charset="0"/>
              </a:defRPr>
            </a:lvl1pPr>
            <a:lvl2pPr marL="504000" indent="-180000">
              <a:spcBef>
                <a:spcPts val="600"/>
              </a:spcBef>
              <a:defRPr sz="1200">
                <a:solidFill>
                  <a:schemeClr val="tx1"/>
                </a:solidFill>
                <a:latin typeface="Faktum" panose="020B0003030202060203" pitchFamily="34" charset="0"/>
              </a:defRPr>
            </a:lvl2pPr>
            <a:lvl3pPr marL="864000" indent="-180000">
              <a:defRPr sz="1000">
                <a:solidFill>
                  <a:schemeClr val="tx1"/>
                </a:solidFill>
                <a:latin typeface="Faktum" panose="020B0003030202060203" pitchFamily="34" charset="0"/>
              </a:defRPr>
            </a:lvl3pPr>
            <a:lvl4pPr marL="720000" indent="-180000">
              <a:defRPr sz="1200">
                <a:solidFill>
                  <a:schemeClr val="bg1"/>
                </a:solidFill>
                <a:latin typeface="Faktum" panose="020B0003030202060203" pitchFamily="34" charset="0"/>
              </a:defRPr>
            </a:lvl4pPr>
            <a:lvl5pPr marL="900000" indent="-180000">
              <a:defRPr sz="1200">
                <a:solidFill>
                  <a:schemeClr val="bg1"/>
                </a:solidFill>
                <a:latin typeface="Faktum" panose="020B0003030202060203" pitchFamily="34" charset="0"/>
              </a:defRPr>
            </a:lvl5pPr>
          </a:lstStyle>
          <a:p>
            <a:pPr lvl="0"/>
            <a:r>
              <a:rPr lang="da-DK"/>
              <a:t>Klik for at redigere teksttypografierne i masteren</a:t>
            </a:r>
          </a:p>
          <a:p>
            <a:pPr lvl="1"/>
            <a:r>
              <a:rPr lang="da-DK"/>
              <a:t>Andet niveau</a:t>
            </a:r>
          </a:p>
          <a:p>
            <a:pPr lvl="2"/>
            <a:r>
              <a:rPr lang="da-DK"/>
              <a:t>Tredje niveau</a:t>
            </a:r>
          </a:p>
        </p:txBody>
      </p:sp>
      <p:sp>
        <p:nvSpPr>
          <p:cNvPr id="4" name="Text Placeholder 12">
            <a:extLst>
              <a:ext uri="{FF2B5EF4-FFF2-40B4-BE49-F238E27FC236}">
                <a16:creationId xmlns:a16="http://schemas.microsoft.com/office/drawing/2014/main" id="{98C08292-83C9-A257-81EE-5DFA70F205B9}"/>
              </a:ext>
            </a:extLst>
          </p:cNvPr>
          <p:cNvSpPr>
            <a:spLocks noGrp="1"/>
          </p:cNvSpPr>
          <p:nvPr>
            <p:ph type="body" sz="quarter" idx="27" hasCustomPrompt="1"/>
          </p:nvPr>
        </p:nvSpPr>
        <p:spPr>
          <a:xfrm>
            <a:off x="4726676" y="1654470"/>
            <a:ext cx="4101345" cy="2999066"/>
          </a:xfrm>
          <a:prstGeom prst="roundRect">
            <a:avLst>
              <a:gd name="adj" fmla="val 4183"/>
            </a:avLst>
          </a:prstGeom>
          <a:solidFill>
            <a:schemeClr val="bg2"/>
          </a:solidFill>
        </p:spPr>
        <p:txBody>
          <a:bodyPr lIns="180000" tIns="180000" rIns="144000" bIns="216000"/>
          <a:lstStyle>
            <a:lvl1pPr marL="180000" indent="-180000">
              <a:defRPr sz="1400">
                <a:solidFill>
                  <a:schemeClr val="tx1"/>
                </a:solidFill>
                <a:latin typeface="Faktum" panose="020B0003030202060203" pitchFamily="34" charset="0"/>
              </a:defRPr>
            </a:lvl1pPr>
            <a:lvl2pPr marL="504000" indent="-180000">
              <a:spcBef>
                <a:spcPts val="600"/>
              </a:spcBef>
              <a:defRPr sz="1200">
                <a:solidFill>
                  <a:schemeClr val="tx1"/>
                </a:solidFill>
                <a:latin typeface="Faktum" panose="020B0003030202060203" pitchFamily="34" charset="0"/>
              </a:defRPr>
            </a:lvl2pPr>
            <a:lvl3pPr marL="864000" indent="-180000">
              <a:defRPr sz="1000">
                <a:solidFill>
                  <a:schemeClr val="tx1"/>
                </a:solidFill>
                <a:latin typeface="Faktum" panose="020B0003030202060203" pitchFamily="34" charset="0"/>
              </a:defRPr>
            </a:lvl3pPr>
            <a:lvl4pPr marL="720000" indent="-180000">
              <a:defRPr sz="1200">
                <a:solidFill>
                  <a:schemeClr val="bg1"/>
                </a:solidFill>
                <a:latin typeface="Faktum" panose="020B0003030202060203" pitchFamily="34" charset="0"/>
              </a:defRPr>
            </a:lvl4pPr>
            <a:lvl5pPr marL="900000" indent="-180000">
              <a:defRPr sz="1200">
                <a:solidFill>
                  <a:schemeClr val="bg1"/>
                </a:solidFill>
                <a:latin typeface="Faktum" panose="020B0003030202060203" pitchFamily="34" charset="0"/>
              </a:defRPr>
            </a:lvl5pPr>
          </a:lstStyle>
          <a:p>
            <a:pPr lvl="0"/>
            <a:r>
              <a:rPr lang="da-DK"/>
              <a:t>Klik for at redigere teksttypografierne i masteren</a:t>
            </a:r>
          </a:p>
          <a:p>
            <a:pPr lvl="1"/>
            <a:r>
              <a:rPr lang="da-DK"/>
              <a:t>Andet niveau</a:t>
            </a:r>
          </a:p>
          <a:p>
            <a:pPr lvl="2"/>
            <a:r>
              <a:rPr lang="da-DK"/>
              <a:t>Tredje niveau</a:t>
            </a:r>
          </a:p>
        </p:txBody>
      </p:sp>
      <p:graphicFrame>
        <p:nvGraphicFramePr>
          <p:cNvPr id="5" name="think-cell data - do not delete" hidden="1">
            <a:extLst>
              <a:ext uri="{FF2B5EF4-FFF2-40B4-BE49-F238E27FC236}">
                <a16:creationId xmlns:a16="http://schemas.microsoft.com/office/drawing/2014/main" id="{EF1D3A99-7A5D-12C7-3DFE-C46CBA334681}"/>
              </a:ext>
            </a:extLst>
          </p:cNvPr>
          <p:cNvGraphicFramePr>
            <a:graphicFrameLocks noChangeAspect="1"/>
          </p:cNvGraphicFramePr>
          <p:nvPr userDrawn="1">
            <p:custDataLst>
              <p:tags r:id="rId2"/>
            </p:custDataLst>
            <p:extLst>
              <p:ext uri="{D42A27DB-BD31-4B8C-83A1-F6EECF244321}">
                <p14:modId xmlns:p14="http://schemas.microsoft.com/office/powerpoint/2010/main" val="468436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5" name="think-cell data - do not delete" hidden="1">
                        <a:extLst>
                          <a:ext uri="{FF2B5EF4-FFF2-40B4-BE49-F238E27FC236}">
                            <a16:creationId xmlns:a16="http://schemas.microsoft.com/office/drawing/2014/main" id="{EF1D3A99-7A5D-12C7-3DFE-C46CBA3346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22">
            <a:extLst>
              <a:ext uri="{FF2B5EF4-FFF2-40B4-BE49-F238E27FC236}">
                <a16:creationId xmlns:a16="http://schemas.microsoft.com/office/drawing/2014/main" id="{CF1C429D-8EB0-FD5F-BD13-4C08378035A4}"/>
              </a:ext>
            </a:extLst>
          </p:cNvPr>
          <p:cNvSpPr>
            <a:spLocks noGrp="1"/>
          </p:cNvSpPr>
          <p:nvPr>
            <p:ph type="title" hasCustomPrompt="1"/>
          </p:nvPr>
        </p:nvSpPr>
        <p:spPr>
          <a:xfrm>
            <a:off x="328505" y="562468"/>
            <a:ext cx="8486881" cy="804320"/>
          </a:xfrm>
          <a:prstGeom prst="rect">
            <a:avLst/>
          </a:prstGeom>
        </p:spPr>
        <p:txBody>
          <a:bodyPr vert="horz" lIns="0" anchor="b" anchorCtr="0">
            <a:noAutofit/>
          </a:bodyPr>
          <a:lstStyle>
            <a:lvl1pPr>
              <a:defRPr/>
            </a:lvl1pPr>
          </a:lstStyle>
          <a:p>
            <a:r>
              <a:rPr lang="da-DK"/>
              <a:t>Overskrift</a:t>
            </a:r>
            <a:br>
              <a:rPr lang="da-DK"/>
            </a:br>
            <a:endParaRPr lang="da-DK"/>
          </a:p>
        </p:txBody>
      </p:sp>
    </p:spTree>
    <p:extLst>
      <p:ext uri="{BB962C8B-B14F-4D97-AF65-F5344CB8AC3E}">
        <p14:creationId xmlns:p14="http://schemas.microsoft.com/office/powerpoint/2010/main" val="97179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4" name="think-cell data - do not delete" hidden="1">
            <a:extLst>
              <a:ext uri="{FF2B5EF4-FFF2-40B4-BE49-F238E27FC236}">
                <a16:creationId xmlns:a16="http://schemas.microsoft.com/office/drawing/2014/main" id="{9F133BFA-D407-F51C-51CD-4ABAAE4B730B}"/>
              </a:ext>
            </a:extLst>
          </p:cNvPr>
          <p:cNvGraphicFramePr>
            <a:graphicFrameLocks noChangeAspect="1"/>
          </p:cNvGraphicFramePr>
          <p:nvPr>
            <p:custDataLst>
              <p:tags r:id="rId1"/>
            </p:custDataLst>
            <p:extLst>
              <p:ext uri="{D42A27DB-BD31-4B8C-83A1-F6EECF244321}">
                <p14:modId xmlns:p14="http://schemas.microsoft.com/office/powerpoint/2010/main" val="1886889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4" name="think-cell data - do not delete" hidden="1">
                        <a:extLst>
                          <a:ext uri="{FF2B5EF4-FFF2-40B4-BE49-F238E27FC236}">
                            <a16:creationId xmlns:a16="http://schemas.microsoft.com/office/drawing/2014/main" id="{9F133BFA-D407-F51C-51CD-4ABAAE4B73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2363B3DB-CFB5-459E-8F37-430E8084DB46}"/>
              </a:ext>
            </a:extLst>
          </p:cNvPr>
          <p:cNvSpPr>
            <a:spLocks noGrp="1"/>
          </p:cNvSpPr>
          <p:nvPr>
            <p:ph type="dt" sz="half" idx="10"/>
          </p:nvPr>
        </p:nvSpPr>
        <p:spPr>
          <a:xfrm>
            <a:off x="904875"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1BE720EB-D95A-263F-FA7A-1575A8DDB5C8}"/>
              </a:ext>
            </a:extLst>
          </p:cNvPr>
          <p:cNvSpPr>
            <a:spLocks noGrp="1"/>
          </p:cNvSpPr>
          <p:nvPr>
            <p:ph type="ftr" sz="quarter" idx="11"/>
          </p:nvPr>
        </p:nvSpPr>
        <p:spPr>
          <a:xfrm>
            <a:off x="2743200"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885EE8AB-1E68-EF0E-2627-20BB0F460910}"/>
              </a:ext>
            </a:extLst>
          </p:cNvPr>
          <p:cNvSpPr>
            <a:spLocks noGrp="1"/>
          </p:cNvSpPr>
          <p:nvPr>
            <p:ph type="sldNum" sz="quarter" idx="12"/>
          </p:nvPr>
        </p:nvSpPr>
        <p:spPr>
          <a:xfrm>
            <a:off x="304800"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sp>
        <p:nvSpPr>
          <p:cNvPr id="17" name="Pladsholder til tekst 15">
            <a:extLst>
              <a:ext uri="{FF2B5EF4-FFF2-40B4-BE49-F238E27FC236}">
                <a16:creationId xmlns:a16="http://schemas.microsoft.com/office/drawing/2014/main" id="{9F09699E-3BC0-0386-0DB6-2B61C62AACD7}"/>
              </a:ext>
            </a:extLst>
          </p:cNvPr>
          <p:cNvSpPr>
            <a:spLocks noGrp="1"/>
          </p:cNvSpPr>
          <p:nvPr>
            <p:ph type="body" sz="quarter" idx="15" hasCustomPrompt="1"/>
          </p:nvPr>
        </p:nvSpPr>
        <p:spPr>
          <a:xfrm>
            <a:off x="352229" y="1512179"/>
            <a:ext cx="2533181" cy="228600"/>
          </a:xfrm>
          <a:prstGeom prst="rect">
            <a:avLst/>
          </a:prstGeom>
        </p:spPr>
        <p:txBody>
          <a:bodyPr lIns="0">
            <a:noAutofit/>
          </a:bodyPr>
          <a:lstStyle>
            <a:lvl1pPr marL="0" indent="0">
              <a:buNone/>
              <a:defRPr sz="1400" b="1" i="0" cap="none" baseline="0">
                <a:solidFill>
                  <a:srgbClr val="22323F"/>
                </a:solidFill>
                <a:latin typeface="Faktum" panose="020B0003030202060203" pitchFamily="34" charset="0"/>
                <a:cs typeface="Arial" panose="020B0604020202020204" pitchFamily="34" charset="0"/>
              </a:defRPr>
            </a:lvl1pPr>
          </a:lstStyle>
          <a:p>
            <a:pPr lvl="0"/>
            <a:r>
              <a:rPr lang="da-DK" noProof="0"/>
              <a:t>Overskrift</a:t>
            </a:r>
          </a:p>
        </p:txBody>
      </p:sp>
      <p:sp>
        <p:nvSpPr>
          <p:cNvPr id="20" name="Pladsholder til tekst 15">
            <a:extLst>
              <a:ext uri="{FF2B5EF4-FFF2-40B4-BE49-F238E27FC236}">
                <a16:creationId xmlns:a16="http://schemas.microsoft.com/office/drawing/2014/main" id="{564E45DF-4251-E412-EA7C-BD7BBE208C44}"/>
              </a:ext>
            </a:extLst>
          </p:cNvPr>
          <p:cNvSpPr>
            <a:spLocks noGrp="1"/>
          </p:cNvSpPr>
          <p:nvPr>
            <p:ph type="body" sz="quarter" idx="25" hasCustomPrompt="1"/>
          </p:nvPr>
        </p:nvSpPr>
        <p:spPr>
          <a:xfrm>
            <a:off x="3181503" y="1508956"/>
            <a:ext cx="2583928" cy="228119"/>
          </a:xfrm>
          <a:prstGeom prst="rect">
            <a:avLst/>
          </a:prstGeom>
        </p:spPr>
        <p:txBody>
          <a:bodyPr lIns="0">
            <a:noAutofit/>
          </a:bodyPr>
          <a:lstStyle>
            <a:lvl1pPr marL="0" indent="0">
              <a:buNone/>
              <a:defRPr sz="1400" b="1" i="0" cap="none" baseline="0">
                <a:solidFill>
                  <a:srgbClr val="22323F"/>
                </a:solidFill>
                <a:latin typeface="Faktum" panose="020B0003030202060203" pitchFamily="34" charset="0"/>
                <a:cs typeface="Arial" panose="020B0604020202020204" pitchFamily="34" charset="0"/>
              </a:defRPr>
            </a:lvl1pPr>
          </a:lstStyle>
          <a:p>
            <a:pPr lvl="0"/>
            <a:r>
              <a:rPr lang="da-DK" noProof="0"/>
              <a:t>Overskrift</a:t>
            </a:r>
          </a:p>
        </p:txBody>
      </p:sp>
      <p:sp>
        <p:nvSpPr>
          <p:cNvPr id="26" name="Pladsholder til tekst 15">
            <a:extLst>
              <a:ext uri="{FF2B5EF4-FFF2-40B4-BE49-F238E27FC236}">
                <a16:creationId xmlns:a16="http://schemas.microsoft.com/office/drawing/2014/main" id="{5112A58F-E9E4-1CBB-3A52-4819EFE32120}"/>
              </a:ext>
            </a:extLst>
          </p:cNvPr>
          <p:cNvSpPr>
            <a:spLocks noGrp="1"/>
          </p:cNvSpPr>
          <p:nvPr>
            <p:ph type="body" sz="quarter" idx="28" hasCustomPrompt="1"/>
          </p:nvPr>
        </p:nvSpPr>
        <p:spPr>
          <a:xfrm>
            <a:off x="6049575" y="1509437"/>
            <a:ext cx="2711493" cy="228119"/>
          </a:xfrm>
          <a:prstGeom prst="rect">
            <a:avLst/>
          </a:prstGeom>
        </p:spPr>
        <p:txBody>
          <a:bodyPr lIns="0">
            <a:noAutofit/>
          </a:bodyPr>
          <a:lstStyle>
            <a:lvl1pPr marL="0" indent="0">
              <a:buNone/>
              <a:defRPr sz="1400" b="1" i="0" cap="none" baseline="0">
                <a:solidFill>
                  <a:srgbClr val="22323F"/>
                </a:solidFill>
                <a:latin typeface="Faktum" panose="020B0003030202060203" pitchFamily="34" charset="0"/>
                <a:cs typeface="Arial" panose="020B0604020202020204" pitchFamily="34" charset="0"/>
              </a:defRPr>
            </a:lvl1pPr>
          </a:lstStyle>
          <a:p>
            <a:pPr lvl="0"/>
            <a:r>
              <a:rPr lang="da-DK" noProof="0"/>
              <a:t>Overskrift</a:t>
            </a:r>
          </a:p>
        </p:txBody>
      </p:sp>
      <p:sp>
        <p:nvSpPr>
          <p:cNvPr id="2" name="Titel 22">
            <a:extLst>
              <a:ext uri="{FF2B5EF4-FFF2-40B4-BE49-F238E27FC236}">
                <a16:creationId xmlns:a16="http://schemas.microsoft.com/office/drawing/2014/main" id="{65D5DCB6-878A-D80A-062A-3F4A3BDCEC8A}"/>
              </a:ext>
            </a:extLst>
          </p:cNvPr>
          <p:cNvSpPr>
            <a:spLocks noGrp="1"/>
          </p:cNvSpPr>
          <p:nvPr>
            <p:ph type="title" hasCustomPrompt="1"/>
          </p:nvPr>
        </p:nvSpPr>
        <p:spPr>
          <a:xfrm>
            <a:off x="328613" y="590550"/>
            <a:ext cx="8486774" cy="420456"/>
          </a:xfrm>
          <a:prstGeom prst="rect">
            <a:avLst/>
          </a:prstGeom>
        </p:spPr>
        <p:txBody>
          <a:bodyPr vert="horz" lIns="0" anchor="b" anchorCtr="0">
            <a:noAutofit/>
          </a:bodyPr>
          <a:lstStyle>
            <a:lvl1pPr>
              <a:defRPr/>
            </a:lvl1pPr>
          </a:lstStyle>
          <a:p>
            <a:r>
              <a:rPr lang="da-DK"/>
              <a:t>Overskrift</a:t>
            </a:r>
          </a:p>
        </p:txBody>
      </p:sp>
      <p:sp>
        <p:nvSpPr>
          <p:cNvPr id="18" name="Pladsholder til tekst 15">
            <a:extLst>
              <a:ext uri="{FF2B5EF4-FFF2-40B4-BE49-F238E27FC236}">
                <a16:creationId xmlns:a16="http://schemas.microsoft.com/office/drawing/2014/main" id="{08B4E7C7-F233-5390-27DD-483AC270C9E9}"/>
              </a:ext>
            </a:extLst>
          </p:cNvPr>
          <p:cNvSpPr>
            <a:spLocks noGrp="1"/>
          </p:cNvSpPr>
          <p:nvPr>
            <p:ph type="body" sz="quarter" idx="14" hasCustomPrompt="1"/>
          </p:nvPr>
        </p:nvSpPr>
        <p:spPr>
          <a:xfrm>
            <a:off x="328613" y="1009650"/>
            <a:ext cx="8486774" cy="228600"/>
          </a:xfrm>
          <a:prstGeom prst="rect">
            <a:avLst/>
          </a:prstGeom>
        </p:spPr>
        <p:txBody>
          <a:bodyPr lIns="0">
            <a:noAutofit/>
          </a:bodyPr>
          <a:lstStyle>
            <a:lvl1pPr marL="0" indent="0">
              <a:buNone/>
              <a:defRPr sz="1400" b="0" i="0" cap="none" baseline="0">
                <a:solidFill>
                  <a:srgbClr val="0078E1"/>
                </a:solidFill>
                <a:latin typeface="Faktum" panose="020B0003030202060203" pitchFamily="34" charset="0"/>
                <a:cs typeface="Arial" panose="020B0604020202020204" pitchFamily="34" charset="0"/>
              </a:defRPr>
            </a:lvl1pPr>
          </a:lstStyle>
          <a:p>
            <a:pPr lvl="0"/>
            <a:r>
              <a:rPr lang="da-DK" noProof="0"/>
              <a:t>Underrubrik</a:t>
            </a:r>
          </a:p>
        </p:txBody>
      </p:sp>
      <p:sp>
        <p:nvSpPr>
          <p:cNvPr id="11" name="Text Placeholder 12">
            <a:extLst>
              <a:ext uri="{FF2B5EF4-FFF2-40B4-BE49-F238E27FC236}">
                <a16:creationId xmlns:a16="http://schemas.microsoft.com/office/drawing/2014/main" id="{A802535D-40F8-40B9-323F-8F4FE3188968}"/>
              </a:ext>
            </a:extLst>
          </p:cNvPr>
          <p:cNvSpPr>
            <a:spLocks noGrp="1"/>
          </p:cNvSpPr>
          <p:nvPr>
            <p:ph type="body" sz="quarter" idx="26"/>
          </p:nvPr>
        </p:nvSpPr>
        <p:spPr>
          <a:xfrm>
            <a:off x="345706" y="1843204"/>
            <a:ext cx="2676552" cy="2787302"/>
          </a:xfrm>
          <a:prstGeom prst="roundRect">
            <a:avLst>
              <a:gd name="adj" fmla="val 3709"/>
            </a:avLst>
          </a:prstGeom>
          <a:solidFill>
            <a:schemeClr val="tx2"/>
          </a:solidFill>
        </p:spPr>
        <p:txBody>
          <a:bodyPr lIns="108000" tIns="180000" rIns="108000" bIns="216000"/>
          <a:lstStyle>
            <a:lvl1pPr marL="180000" indent="-180000">
              <a:defRPr sz="1050">
                <a:solidFill>
                  <a:schemeClr val="bg1"/>
                </a:solidFill>
              </a:defRPr>
            </a:lvl1pPr>
            <a:lvl2pPr marL="360000" indent="-180000">
              <a:defRPr sz="1050">
                <a:solidFill>
                  <a:schemeClr val="bg1"/>
                </a:solidFill>
              </a:defRPr>
            </a:lvl2pPr>
            <a:lvl3pPr marL="540000" indent="-180000">
              <a:defRPr sz="1050">
                <a:solidFill>
                  <a:schemeClr val="bg1"/>
                </a:solidFill>
              </a:defRPr>
            </a:lvl3pPr>
            <a:lvl4pPr marL="720000" indent="-180000">
              <a:defRPr sz="1050">
                <a:solidFill>
                  <a:schemeClr val="bg1"/>
                </a:solidFill>
              </a:defRPr>
            </a:lvl4pPr>
            <a:lvl5pPr marL="900000" indent="-180000">
              <a:defRPr sz="1050">
                <a:solidFill>
                  <a:schemeClr val="bg1"/>
                </a:solidFill>
              </a:defRPr>
            </a:lvl5pPr>
          </a:lstStyle>
          <a:p>
            <a:pPr lvl="0"/>
            <a:r>
              <a:rPr lang="en-US" noProof="0"/>
              <a:t>Click to edit Master text styles</a:t>
            </a:r>
          </a:p>
        </p:txBody>
      </p:sp>
      <p:sp>
        <p:nvSpPr>
          <p:cNvPr id="13" name="Text Placeholder 12">
            <a:extLst>
              <a:ext uri="{FF2B5EF4-FFF2-40B4-BE49-F238E27FC236}">
                <a16:creationId xmlns:a16="http://schemas.microsoft.com/office/drawing/2014/main" id="{B1582298-A312-BA22-2FF5-BF9CF42C3BCA}"/>
              </a:ext>
            </a:extLst>
          </p:cNvPr>
          <p:cNvSpPr>
            <a:spLocks noGrp="1"/>
          </p:cNvSpPr>
          <p:nvPr>
            <p:ph type="body" sz="quarter" idx="29"/>
          </p:nvPr>
        </p:nvSpPr>
        <p:spPr>
          <a:xfrm>
            <a:off x="3181502" y="1843204"/>
            <a:ext cx="2708829" cy="2787302"/>
          </a:xfrm>
          <a:prstGeom prst="roundRect">
            <a:avLst>
              <a:gd name="adj" fmla="val 3087"/>
            </a:avLst>
          </a:prstGeom>
          <a:solidFill>
            <a:schemeClr val="tx2"/>
          </a:solidFill>
        </p:spPr>
        <p:txBody>
          <a:bodyPr lIns="108000" tIns="180000" rIns="108000" bIns="216000"/>
          <a:lstStyle>
            <a:lvl1pPr marL="180000" indent="-180000">
              <a:defRPr sz="1050">
                <a:solidFill>
                  <a:schemeClr val="bg1"/>
                </a:solidFill>
              </a:defRPr>
            </a:lvl1pPr>
            <a:lvl2pPr marL="360000" indent="-180000">
              <a:defRPr sz="1050">
                <a:solidFill>
                  <a:schemeClr val="bg1"/>
                </a:solidFill>
              </a:defRPr>
            </a:lvl2pPr>
            <a:lvl3pPr marL="540000" indent="-180000">
              <a:defRPr sz="1050">
                <a:solidFill>
                  <a:schemeClr val="bg1"/>
                </a:solidFill>
              </a:defRPr>
            </a:lvl3pPr>
            <a:lvl4pPr marL="720000" indent="-180000">
              <a:defRPr sz="1050">
                <a:solidFill>
                  <a:schemeClr val="bg1"/>
                </a:solidFill>
              </a:defRPr>
            </a:lvl4pPr>
            <a:lvl5pPr marL="900000" indent="-180000">
              <a:defRPr sz="1050">
                <a:solidFill>
                  <a:schemeClr val="bg1"/>
                </a:solidFill>
              </a:defRPr>
            </a:lvl5pPr>
          </a:lstStyle>
          <a:p>
            <a:pPr lvl="0"/>
            <a:r>
              <a:rPr lang="en-US" noProof="0"/>
              <a:t>Click to edit Master text styles</a:t>
            </a:r>
          </a:p>
        </p:txBody>
      </p:sp>
      <p:sp>
        <p:nvSpPr>
          <p:cNvPr id="19" name="Text Placeholder 12">
            <a:extLst>
              <a:ext uri="{FF2B5EF4-FFF2-40B4-BE49-F238E27FC236}">
                <a16:creationId xmlns:a16="http://schemas.microsoft.com/office/drawing/2014/main" id="{CB40FDFC-3C43-8B47-BB85-4EE1AE6C98D2}"/>
              </a:ext>
            </a:extLst>
          </p:cNvPr>
          <p:cNvSpPr>
            <a:spLocks noGrp="1"/>
          </p:cNvSpPr>
          <p:nvPr>
            <p:ph type="body" sz="quarter" idx="30"/>
          </p:nvPr>
        </p:nvSpPr>
        <p:spPr>
          <a:xfrm>
            <a:off x="6049575" y="1843204"/>
            <a:ext cx="2765812" cy="2787302"/>
          </a:xfrm>
          <a:prstGeom prst="roundRect">
            <a:avLst>
              <a:gd name="adj" fmla="val 3747"/>
            </a:avLst>
          </a:prstGeom>
          <a:solidFill>
            <a:schemeClr val="tx2"/>
          </a:solidFill>
        </p:spPr>
        <p:txBody>
          <a:bodyPr lIns="108000" tIns="180000" rIns="108000" bIns="216000"/>
          <a:lstStyle>
            <a:lvl1pPr marL="180000" indent="-180000">
              <a:defRPr sz="1050">
                <a:solidFill>
                  <a:schemeClr val="bg1"/>
                </a:solidFill>
              </a:defRPr>
            </a:lvl1pPr>
            <a:lvl2pPr marL="360000" indent="-180000">
              <a:defRPr sz="1050">
                <a:solidFill>
                  <a:schemeClr val="bg1"/>
                </a:solidFill>
              </a:defRPr>
            </a:lvl2pPr>
            <a:lvl3pPr marL="540000" indent="-180000">
              <a:defRPr sz="1050">
                <a:solidFill>
                  <a:schemeClr val="bg1"/>
                </a:solidFill>
              </a:defRPr>
            </a:lvl3pPr>
            <a:lvl4pPr marL="720000" indent="-180000">
              <a:defRPr sz="1050">
                <a:solidFill>
                  <a:schemeClr val="bg1"/>
                </a:solidFill>
              </a:defRPr>
            </a:lvl4pPr>
            <a:lvl5pPr marL="900000" indent="-180000">
              <a:defRPr sz="1050">
                <a:solidFill>
                  <a:schemeClr val="bg1"/>
                </a:solidFill>
              </a:defRPr>
            </a:lvl5pPr>
          </a:lstStyle>
          <a:p>
            <a:pPr lvl="0"/>
            <a:r>
              <a:rPr lang="en-US" noProof="0"/>
              <a:t>Click to edit Master text styles</a:t>
            </a:r>
          </a:p>
        </p:txBody>
      </p:sp>
      <p:graphicFrame>
        <p:nvGraphicFramePr>
          <p:cNvPr id="6" name="think-cell data - do not delete" hidden="1">
            <a:extLst>
              <a:ext uri="{FF2B5EF4-FFF2-40B4-BE49-F238E27FC236}">
                <a16:creationId xmlns:a16="http://schemas.microsoft.com/office/drawing/2014/main" id="{725BCA26-8893-B9BA-A931-CF7E68A84A9D}"/>
              </a:ext>
            </a:extLst>
          </p:cNvPr>
          <p:cNvGraphicFramePr>
            <a:graphicFrameLocks noChangeAspect="1"/>
          </p:cNvGraphicFramePr>
          <p:nvPr userDrawn="1">
            <p:custDataLst>
              <p:tags r:id="rId2"/>
            </p:custDataLst>
            <p:extLst>
              <p:ext uri="{D42A27DB-BD31-4B8C-83A1-F6EECF244321}">
                <p14:modId xmlns:p14="http://schemas.microsoft.com/office/powerpoint/2010/main" val="1886889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6" name="think-cell data - do not delete" hidden="1">
                        <a:extLst>
                          <a:ext uri="{FF2B5EF4-FFF2-40B4-BE49-F238E27FC236}">
                            <a16:creationId xmlns:a16="http://schemas.microsoft.com/office/drawing/2014/main" id="{725BCA26-8893-B9BA-A931-CF7E68A84A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53142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x 2 two lines">
    <p:spTree>
      <p:nvGrpSpPr>
        <p:cNvPr id="1" name=""/>
        <p:cNvGrpSpPr/>
        <p:nvPr/>
      </p:nvGrpSpPr>
      <p:grpSpPr>
        <a:xfrm>
          <a:off x="0" y="0"/>
          <a:ext cx="0" cy="0"/>
          <a:chOff x="0" y="0"/>
          <a:chExt cx="0" cy="0"/>
        </a:xfrm>
      </p:grpSpPr>
      <p:graphicFrame>
        <p:nvGraphicFramePr>
          <p:cNvPr id="24" name="think-cell data - do not delete" hidden="1">
            <a:extLst>
              <a:ext uri="{FF2B5EF4-FFF2-40B4-BE49-F238E27FC236}">
                <a16:creationId xmlns:a16="http://schemas.microsoft.com/office/drawing/2014/main" id="{9F133BFA-D407-F51C-51CD-4ABAAE4B730B}"/>
              </a:ext>
            </a:extLst>
          </p:cNvPr>
          <p:cNvGraphicFramePr>
            <a:graphicFrameLocks noChangeAspect="1"/>
          </p:cNvGraphicFramePr>
          <p:nvPr>
            <p:custDataLst>
              <p:tags r:id="rId1"/>
            </p:custDataLst>
            <p:extLst>
              <p:ext uri="{D42A27DB-BD31-4B8C-83A1-F6EECF244321}">
                <p14:modId xmlns:p14="http://schemas.microsoft.com/office/powerpoint/2010/main" val="1886889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4" name="think-cell data - do not delete" hidden="1">
                        <a:extLst>
                          <a:ext uri="{FF2B5EF4-FFF2-40B4-BE49-F238E27FC236}">
                            <a16:creationId xmlns:a16="http://schemas.microsoft.com/office/drawing/2014/main" id="{9F133BFA-D407-F51C-51CD-4ABAAE4B73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2363B3DB-CFB5-459E-8F37-430E8084DB46}"/>
              </a:ext>
            </a:extLst>
          </p:cNvPr>
          <p:cNvSpPr>
            <a:spLocks noGrp="1"/>
          </p:cNvSpPr>
          <p:nvPr>
            <p:ph type="dt" sz="half" idx="10"/>
          </p:nvPr>
        </p:nvSpPr>
        <p:spPr>
          <a:xfrm>
            <a:off x="904875"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1BE720EB-D95A-263F-FA7A-1575A8DDB5C8}"/>
              </a:ext>
            </a:extLst>
          </p:cNvPr>
          <p:cNvSpPr>
            <a:spLocks noGrp="1"/>
          </p:cNvSpPr>
          <p:nvPr>
            <p:ph type="ftr" sz="quarter" idx="11"/>
          </p:nvPr>
        </p:nvSpPr>
        <p:spPr>
          <a:xfrm>
            <a:off x="2743200"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885EE8AB-1E68-EF0E-2627-20BB0F460910}"/>
              </a:ext>
            </a:extLst>
          </p:cNvPr>
          <p:cNvSpPr>
            <a:spLocks noGrp="1"/>
          </p:cNvSpPr>
          <p:nvPr>
            <p:ph type="sldNum" sz="quarter" idx="12"/>
          </p:nvPr>
        </p:nvSpPr>
        <p:spPr>
          <a:xfrm>
            <a:off x="304800"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sp>
        <p:nvSpPr>
          <p:cNvPr id="17" name="Pladsholder til tekst 15">
            <a:extLst>
              <a:ext uri="{FF2B5EF4-FFF2-40B4-BE49-F238E27FC236}">
                <a16:creationId xmlns:a16="http://schemas.microsoft.com/office/drawing/2014/main" id="{9F09699E-3BC0-0386-0DB6-2B61C62AACD7}"/>
              </a:ext>
            </a:extLst>
          </p:cNvPr>
          <p:cNvSpPr>
            <a:spLocks noGrp="1"/>
          </p:cNvSpPr>
          <p:nvPr>
            <p:ph type="body" sz="quarter" idx="15" hasCustomPrompt="1"/>
          </p:nvPr>
        </p:nvSpPr>
        <p:spPr>
          <a:xfrm>
            <a:off x="352229" y="1662455"/>
            <a:ext cx="2533181" cy="228600"/>
          </a:xfrm>
          <a:prstGeom prst="rect">
            <a:avLst/>
          </a:prstGeom>
        </p:spPr>
        <p:txBody>
          <a:bodyPr lIns="0">
            <a:noAutofit/>
          </a:bodyPr>
          <a:lstStyle>
            <a:lvl1pPr marL="0" indent="0">
              <a:buNone/>
              <a:defRPr sz="1400" b="1" i="0" cap="none" baseline="0">
                <a:solidFill>
                  <a:srgbClr val="22323F"/>
                </a:solidFill>
                <a:latin typeface="Faktum" panose="020B0003030202060203" pitchFamily="34" charset="0"/>
                <a:cs typeface="Arial" panose="020B0604020202020204" pitchFamily="34" charset="0"/>
              </a:defRPr>
            </a:lvl1pPr>
          </a:lstStyle>
          <a:p>
            <a:pPr lvl="0"/>
            <a:r>
              <a:rPr lang="da-DK" noProof="0"/>
              <a:t>Overskrift</a:t>
            </a:r>
          </a:p>
        </p:txBody>
      </p:sp>
      <p:sp>
        <p:nvSpPr>
          <p:cNvPr id="20" name="Pladsholder til tekst 15">
            <a:extLst>
              <a:ext uri="{FF2B5EF4-FFF2-40B4-BE49-F238E27FC236}">
                <a16:creationId xmlns:a16="http://schemas.microsoft.com/office/drawing/2014/main" id="{564E45DF-4251-E412-EA7C-BD7BBE208C44}"/>
              </a:ext>
            </a:extLst>
          </p:cNvPr>
          <p:cNvSpPr>
            <a:spLocks noGrp="1"/>
          </p:cNvSpPr>
          <p:nvPr>
            <p:ph type="body" sz="quarter" idx="25" hasCustomPrompt="1"/>
          </p:nvPr>
        </p:nvSpPr>
        <p:spPr>
          <a:xfrm>
            <a:off x="3181503" y="1659232"/>
            <a:ext cx="2583928" cy="228119"/>
          </a:xfrm>
          <a:prstGeom prst="rect">
            <a:avLst/>
          </a:prstGeom>
        </p:spPr>
        <p:txBody>
          <a:bodyPr lIns="0">
            <a:noAutofit/>
          </a:bodyPr>
          <a:lstStyle>
            <a:lvl1pPr marL="0" indent="0">
              <a:buNone/>
              <a:defRPr sz="1400" b="1" i="0" cap="none" baseline="0">
                <a:solidFill>
                  <a:srgbClr val="22323F"/>
                </a:solidFill>
                <a:latin typeface="Faktum" panose="020B0003030202060203" pitchFamily="34" charset="0"/>
                <a:cs typeface="Arial" panose="020B0604020202020204" pitchFamily="34" charset="0"/>
              </a:defRPr>
            </a:lvl1pPr>
          </a:lstStyle>
          <a:p>
            <a:pPr lvl="0"/>
            <a:r>
              <a:rPr lang="da-DK" noProof="0"/>
              <a:t>Overskrift</a:t>
            </a:r>
          </a:p>
        </p:txBody>
      </p:sp>
      <p:sp>
        <p:nvSpPr>
          <p:cNvPr id="26" name="Pladsholder til tekst 15">
            <a:extLst>
              <a:ext uri="{FF2B5EF4-FFF2-40B4-BE49-F238E27FC236}">
                <a16:creationId xmlns:a16="http://schemas.microsoft.com/office/drawing/2014/main" id="{5112A58F-E9E4-1CBB-3A52-4819EFE32120}"/>
              </a:ext>
            </a:extLst>
          </p:cNvPr>
          <p:cNvSpPr>
            <a:spLocks noGrp="1"/>
          </p:cNvSpPr>
          <p:nvPr>
            <p:ph type="body" sz="quarter" idx="28" hasCustomPrompt="1"/>
          </p:nvPr>
        </p:nvSpPr>
        <p:spPr>
          <a:xfrm>
            <a:off x="6049575" y="1659713"/>
            <a:ext cx="2711493" cy="228119"/>
          </a:xfrm>
          <a:prstGeom prst="rect">
            <a:avLst/>
          </a:prstGeom>
        </p:spPr>
        <p:txBody>
          <a:bodyPr lIns="0">
            <a:noAutofit/>
          </a:bodyPr>
          <a:lstStyle>
            <a:lvl1pPr marL="0" indent="0">
              <a:buNone/>
              <a:defRPr sz="1400" b="1" i="0" cap="none" baseline="0">
                <a:solidFill>
                  <a:srgbClr val="22323F"/>
                </a:solidFill>
                <a:latin typeface="Faktum" panose="020B0003030202060203" pitchFamily="34" charset="0"/>
                <a:cs typeface="Arial" panose="020B0604020202020204" pitchFamily="34" charset="0"/>
              </a:defRPr>
            </a:lvl1pPr>
          </a:lstStyle>
          <a:p>
            <a:pPr lvl="0"/>
            <a:r>
              <a:rPr lang="da-DK" noProof="0"/>
              <a:t>Overskrift</a:t>
            </a:r>
          </a:p>
        </p:txBody>
      </p:sp>
      <p:sp>
        <p:nvSpPr>
          <p:cNvPr id="11" name="Text Placeholder 12">
            <a:extLst>
              <a:ext uri="{FF2B5EF4-FFF2-40B4-BE49-F238E27FC236}">
                <a16:creationId xmlns:a16="http://schemas.microsoft.com/office/drawing/2014/main" id="{A802535D-40F8-40B9-323F-8F4FE3188968}"/>
              </a:ext>
            </a:extLst>
          </p:cNvPr>
          <p:cNvSpPr>
            <a:spLocks noGrp="1"/>
          </p:cNvSpPr>
          <p:nvPr>
            <p:ph type="body" sz="quarter" idx="26"/>
          </p:nvPr>
        </p:nvSpPr>
        <p:spPr>
          <a:xfrm>
            <a:off x="345706" y="2091565"/>
            <a:ext cx="2676552" cy="2562907"/>
          </a:xfrm>
          <a:prstGeom prst="roundRect">
            <a:avLst>
              <a:gd name="adj" fmla="val 3709"/>
            </a:avLst>
          </a:prstGeom>
          <a:solidFill>
            <a:schemeClr val="tx2"/>
          </a:solidFill>
        </p:spPr>
        <p:txBody>
          <a:bodyPr lIns="108000" tIns="180000" rIns="108000" bIns="216000"/>
          <a:lstStyle>
            <a:lvl1pPr marL="180000" indent="-180000">
              <a:defRPr sz="1050">
                <a:solidFill>
                  <a:schemeClr val="bg1"/>
                </a:solidFill>
              </a:defRPr>
            </a:lvl1pPr>
            <a:lvl2pPr marL="360000" indent="-180000">
              <a:defRPr sz="1050">
                <a:solidFill>
                  <a:schemeClr val="bg1"/>
                </a:solidFill>
              </a:defRPr>
            </a:lvl2pPr>
            <a:lvl3pPr marL="540000" indent="-180000">
              <a:defRPr sz="1050">
                <a:solidFill>
                  <a:schemeClr val="bg1"/>
                </a:solidFill>
              </a:defRPr>
            </a:lvl3pPr>
            <a:lvl4pPr marL="720000" indent="-180000">
              <a:defRPr sz="1050">
                <a:solidFill>
                  <a:schemeClr val="bg1"/>
                </a:solidFill>
              </a:defRPr>
            </a:lvl4pPr>
            <a:lvl5pPr marL="900000" indent="-180000">
              <a:defRPr sz="1050">
                <a:solidFill>
                  <a:schemeClr val="bg1"/>
                </a:solidFill>
              </a:defRPr>
            </a:lvl5pPr>
          </a:lstStyle>
          <a:p>
            <a:pPr lvl="0"/>
            <a:r>
              <a:rPr lang="en-US" noProof="0"/>
              <a:t>Click to edit Master text styles</a:t>
            </a:r>
          </a:p>
        </p:txBody>
      </p:sp>
      <p:sp>
        <p:nvSpPr>
          <p:cNvPr id="13" name="Text Placeholder 12">
            <a:extLst>
              <a:ext uri="{FF2B5EF4-FFF2-40B4-BE49-F238E27FC236}">
                <a16:creationId xmlns:a16="http://schemas.microsoft.com/office/drawing/2014/main" id="{B1582298-A312-BA22-2FF5-BF9CF42C3BCA}"/>
              </a:ext>
            </a:extLst>
          </p:cNvPr>
          <p:cNvSpPr>
            <a:spLocks noGrp="1"/>
          </p:cNvSpPr>
          <p:nvPr>
            <p:ph type="body" sz="quarter" idx="29"/>
          </p:nvPr>
        </p:nvSpPr>
        <p:spPr>
          <a:xfrm>
            <a:off x="3181502" y="2091565"/>
            <a:ext cx="2708829" cy="2562907"/>
          </a:xfrm>
          <a:prstGeom prst="roundRect">
            <a:avLst>
              <a:gd name="adj" fmla="val 3087"/>
            </a:avLst>
          </a:prstGeom>
          <a:solidFill>
            <a:schemeClr val="tx2"/>
          </a:solidFill>
        </p:spPr>
        <p:txBody>
          <a:bodyPr lIns="108000" tIns="180000" rIns="108000" bIns="216000"/>
          <a:lstStyle>
            <a:lvl1pPr marL="180000" indent="-180000">
              <a:defRPr sz="1050">
                <a:solidFill>
                  <a:schemeClr val="bg1"/>
                </a:solidFill>
              </a:defRPr>
            </a:lvl1pPr>
            <a:lvl2pPr marL="360000" indent="-180000">
              <a:defRPr sz="1050">
                <a:solidFill>
                  <a:schemeClr val="bg1"/>
                </a:solidFill>
              </a:defRPr>
            </a:lvl2pPr>
            <a:lvl3pPr marL="540000" indent="-180000">
              <a:defRPr sz="1050">
                <a:solidFill>
                  <a:schemeClr val="bg1"/>
                </a:solidFill>
              </a:defRPr>
            </a:lvl3pPr>
            <a:lvl4pPr marL="720000" indent="-180000">
              <a:defRPr sz="1050">
                <a:solidFill>
                  <a:schemeClr val="bg1"/>
                </a:solidFill>
              </a:defRPr>
            </a:lvl4pPr>
            <a:lvl5pPr marL="900000" indent="-180000">
              <a:defRPr sz="1050">
                <a:solidFill>
                  <a:schemeClr val="bg1"/>
                </a:solidFill>
              </a:defRPr>
            </a:lvl5pPr>
          </a:lstStyle>
          <a:p>
            <a:pPr lvl="0"/>
            <a:r>
              <a:rPr lang="en-US" noProof="0"/>
              <a:t>Click to edit Master text styles</a:t>
            </a:r>
          </a:p>
        </p:txBody>
      </p:sp>
      <p:sp>
        <p:nvSpPr>
          <p:cNvPr id="19" name="Text Placeholder 12">
            <a:extLst>
              <a:ext uri="{FF2B5EF4-FFF2-40B4-BE49-F238E27FC236}">
                <a16:creationId xmlns:a16="http://schemas.microsoft.com/office/drawing/2014/main" id="{CB40FDFC-3C43-8B47-BB85-4EE1AE6C98D2}"/>
              </a:ext>
            </a:extLst>
          </p:cNvPr>
          <p:cNvSpPr>
            <a:spLocks noGrp="1"/>
          </p:cNvSpPr>
          <p:nvPr>
            <p:ph type="body" sz="quarter" idx="30"/>
          </p:nvPr>
        </p:nvSpPr>
        <p:spPr>
          <a:xfrm>
            <a:off x="6049575" y="2091565"/>
            <a:ext cx="2765812" cy="2562907"/>
          </a:xfrm>
          <a:prstGeom prst="roundRect">
            <a:avLst>
              <a:gd name="adj" fmla="val 3747"/>
            </a:avLst>
          </a:prstGeom>
          <a:solidFill>
            <a:schemeClr val="tx2"/>
          </a:solidFill>
        </p:spPr>
        <p:txBody>
          <a:bodyPr lIns="108000" tIns="180000" rIns="108000" bIns="216000"/>
          <a:lstStyle>
            <a:lvl1pPr marL="180000" indent="-180000">
              <a:defRPr sz="1050">
                <a:solidFill>
                  <a:schemeClr val="bg1"/>
                </a:solidFill>
              </a:defRPr>
            </a:lvl1pPr>
            <a:lvl2pPr marL="360000" indent="-180000">
              <a:defRPr sz="1050">
                <a:solidFill>
                  <a:schemeClr val="bg1"/>
                </a:solidFill>
              </a:defRPr>
            </a:lvl2pPr>
            <a:lvl3pPr marL="540000" indent="-180000">
              <a:defRPr sz="1050">
                <a:solidFill>
                  <a:schemeClr val="bg1"/>
                </a:solidFill>
              </a:defRPr>
            </a:lvl3pPr>
            <a:lvl4pPr marL="720000" indent="-180000">
              <a:defRPr sz="1050">
                <a:solidFill>
                  <a:schemeClr val="bg1"/>
                </a:solidFill>
              </a:defRPr>
            </a:lvl4pPr>
            <a:lvl5pPr marL="900000" indent="-180000">
              <a:defRPr sz="1050">
                <a:solidFill>
                  <a:schemeClr val="bg1"/>
                </a:solidFill>
              </a:defRPr>
            </a:lvl5pPr>
          </a:lstStyle>
          <a:p>
            <a:pPr lvl="0"/>
            <a:r>
              <a:rPr lang="en-US" noProof="0"/>
              <a:t>Click to edit Master text styles</a:t>
            </a:r>
          </a:p>
        </p:txBody>
      </p:sp>
      <p:graphicFrame>
        <p:nvGraphicFramePr>
          <p:cNvPr id="6" name="think-cell data - do not delete" hidden="1">
            <a:extLst>
              <a:ext uri="{FF2B5EF4-FFF2-40B4-BE49-F238E27FC236}">
                <a16:creationId xmlns:a16="http://schemas.microsoft.com/office/drawing/2014/main" id="{725BCA26-8893-B9BA-A931-CF7E68A84A9D}"/>
              </a:ext>
            </a:extLst>
          </p:cNvPr>
          <p:cNvGraphicFramePr>
            <a:graphicFrameLocks noChangeAspect="1"/>
          </p:cNvGraphicFramePr>
          <p:nvPr userDrawn="1">
            <p:custDataLst>
              <p:tags r:id="rId2"/>
            </p:custDataLst>
            <p:extLst>
              <p:ext uri="{D42A27DB-BD31-4B8C-83A1-F6EECF244321}">
                <p14:modId xmlns:p14="http://schemas.microsoft.com/office/powerpoint/2010/main" val="1886889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6" name="think-cell data - do not delete" hidden="1">
                        <a:extLst>
                          <a:ext uri="{FF2B5EF4-FFF2-40B4-BE49-F238E27FC236}">
                            <a16:creationId xmlns:a16="http://schemas.microsoft.com/office/drawing/2014/main" id="{725BCA26-8893-B9BA-A931-CF7E68A84A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22">
            <a:extLst>
              <a:ext uri="{FF2B5EF4-FFF2-40B4-BE49-F238E27FC236}">
                <a16:creationId xmlns:a16="http://schemas.microsoft.com/office/drawing/2014/main" id="{41D584F7-FD1F-9797-D887-BA1B86399ED2}"/>
              </a:ext>
            </a:extLst>
          </p:cNvPr>
          <p:cNvSpPr>
            <a:spLocks noGrp="1"/>
          </p:cNvSpPr>
          <p:nvPr>
            <p:ph type="title" hasCustomPrompt="1"/>
          </p:nvPr>
        </p:nvSpPr>
        <p:spPr>
          <a:xfrm>
            <a:off x="328505" y="562468"/>
            <a:ext cx="8486881" cy="804320"/>
          </a:xfrm>
          <a:prstGeom prst="rect">
            <a:avLst/>
          </a:prstGeom>
        </p:spPr>
        <p:txBody>
          <a:bodyPr vert="horz" lIns="0" anchor="b" anchorCtr="0">
            <a:noAutofit/>
          </a:bodyPr>
          <a:lstStyle>
            <a:lvl1pPr>
              <a:defRPr/>
            </a:lvl1pPr>
          </a:lstStyle>
          <a:p>
            <a:r>
              <a:rPr lang="da-DK"/>
              <a:t>Overskrift</a:t>
            </a:r>
            <a:br>
              <a:rPr lang="da-DK"/>
            </a:br>
            <a:endParaRPr lang="da-DK"/>
          </a:p>
        </p:txBody>
      </p:sp>
    </p:spTree>
    <p:extLst>
      <p:ext uri="{BB962C8B-B14F-4D97-AF65-F5344CB8AC3E}">
        <p14:creationId xmlns:p14="http://schemas.microsoft.com/office/powerpoint/2010/main" val="320655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3" name="think-cell data - do not delete" hidden="1">
            <a:extLst>
              <a:ext uri="{FF2B5EF4-FFF2-40B4-BE49-F238E27FC236}">
                <a16:creationId xmlns:a16="http://schemas.microsoft.com/office/drawing/2014/main" id="{5CDDC786-5A68-39F0-7602-AB8A6A526D30}"/>
              </a:ext>
            </a:extLst>
          </p:cNvPr>
          <p:cNvGraphicFramePr>
            <a:graphicFrameLocks noChangeAspect="1"/>
          </p:cNvGraphicFramePr>
          <p:nvPr>
            <p:custDataLst>
              <p:tags r:id="rId1"/>
            </p:custDataLst>
            <p:extLst>
              <p:ext uri="{D42A27DB-BD31-4B8C-83A1-F6EECF244321}">
                <p14:modId xmlns:p14="http://schemas.microsoft.com/office/powerpoint/2010/main" val="15625863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23" name="think-cell data - do not delete" hidden="1">
                        <a:extLst>
                          <a:ext uri="{FF2B5EF4-FFF2-40B4-BE49-F238E27FC236}">
                            <a16:creationId xmlns:a16="http://schemas.microsoft.com/office/drawing/2014/main" id="{5CDDC786-5A68-39F0-7602-AB8A6A526D3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2363B3DB-CFB5-459E-8F37-430E8084DB46}"/>
              </a:ext>
            </a:extLst>
          </p:cNvPr>
          <p:cNvSpPr>
            <a:spLocks noGrp="1"/>
          </p:cNvSpPr>
          <p:nvPr>
            <p:ph type="dt" sz="half" idx="10"/>
          </p:nvPr>
        </p:nvSpPr>
        <p:spPr>
          <a:xfrm>
            <a:off x="904875"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1BE720EB-D95A-263F-FA7A-1575A8DDB5C8}"/>
              </a:ext>
            </a:extLst>
          </p:cNvPr>
          <p:cNvSpPr>
            <a:spLocks noGrp="1"/>
          </p:cNvSpPr>
          <p:nvPr>
            <p:ph type="ftr" sz="quarter" idx="11"/>
          </p:nvPr>
        </p:nvSpPr>
        <p:spPr>
          <a:xfrm>
            <a:off x="2743200"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885EE8AB-1E68-EF0E-2627-20BB0F460910}"/>
              </a:ext>
            </a:extLst>
          </p:cNvPr>
          <p:cNvSpPr>
            <a:spLocks noGrp="1"/>
          </p:cNvSpPr>
          <p:nvPr>
            <p:ph type="sldNum" sz="quarter" idx="12"/>
          </p:nvPr>
        </p:nvSpPr>
        <p:spPr>
          <a:xfrm>
            <a:off x="304800"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sp>
        <p:nvSpPr>
          <p:cNvPr id="2" name="Titel 22">
            <a:extLst>
              <a:ext uri="{FF2B5EF4-FFF2-40B4-BE49-F238E27FC236}">
                <a16:creationId xmlns:a16="http://schemas.microsoft.com/office/drawing/2014/main" id="{4964470A-589E-20E9-3C1B-1EEB956660FE}"/>
              </a:ext>
            </a:extLst>
          </p:cNvPr>
          <p:cNvSpPr>
            <a:spLocks noGrp="1"/>
          </p:cNvSpPr>
          <p:nvPr>
            <p:ph type="title" hasCustomPrompt="1"/>
          </p:nvPr>
        </p:nvSpPr>
        <p:spPr>
          <a:xfrm>
            <a:off x="328613" y="590550"/>
            <a:ext cx="8486774" cy="420456"/>
          </a:xfrm>
          <a:prstGeom prst="rect">
            <a:avLst/>
          </a:prstGeom>
        </p:spPr>
        <p:txBody>
          <a:bodyPr vert="horz" lIns="0" anchor="b" anchorCtr="0">
            <a:noAutofit/>
          </a:bodyPr>
          <a:lstStyle>
            <a:lvl1pPr>
              <a:defRPr/>
            </a:lvl1pPr>
          </a:lstStyle>
          <a:p>
            <a:r>
              <a:rPr lang="da-DK"/>
              <a:t>Overskrift</a:t>
            </a:r>
          </a:p>
        </p:txBody>
      </p:sp>
      <p:sp>
        <p:nvSpPr>
          <p:cNvPr id="14" name="Pladsholder til tekst 15">
            <a:extLst>
              <a:ext uri="{FF2B5EF4-FFF2-40B4-BE49-F238E27FC236}">
                <a16:creationId xmlns:a16="http://schemas.microsoft.com/office/drawing/2014/main" id="{9D0097F5-2B61-82AD-E04F-2A0C92D4B899}"/>
              </a:ext>
            </a:extLst>
          </p:cNvPr>
          <p:cNvSpPr>
            <a:spLocks noGrp="1"/>
          </p:cNvSpPr>
          <p:nvPr>
            <p:ph type="body" sz="quarter" idx="14" hasCustomPrompt="1"/>
          </p:nvPr>
        </p:nvSpPr>
        <p:spPr>
          <a:xfrm>
            <a:off x="328613" y="1009650"/>
            <a:ext cx="8486774" cy="228600"/>
          </a:xfrm>
          <a:prstGeom prst="rect">
            <a:avLst/>
          </a:prstGeom>
        </p:spPr>
        <p:txBody>
          <a:bodyPr lIns="0">
            <a:noAutofit/>
          </a:bodyPr>
          <a:lstStyle>
            <a:lvl1pPr marL="0" indent="0">
              <a:buNone/>
              <a:defRPr sz="1400" b="0" i="0" cap="none" baseline="0">
                <a:solidFill>
                  <a:srgbClr val="0078E1"/>
                </a:solidFill>
                <a:latin typeface="Faktum" panose="020B0003030202060203" pitchFamily="34" charset="0"/>
                <a:cs typeface="Arial" panose="020B0604020202020204" pitchFamily="34" charset="0"/>
              </a:defRPr>
            </a:lvl1pPr>
          </a:lstStyle>
          <a:p>
            <a:pPr lvl="0"/>
            <a:r>
              <a:rPr lang="da-DK" noProof="0"/>
              <a:t>Underrubrik</a:t>
            </a:r>
          </a:p>
        </p:txBody>
      </p:sp>
      <p:sp>
        <p:nvSpPr>
          <p:cNvPr id="6" name="Pladsholder til tekst 15">
            <a:extLst>
              <a:ext uri="{FF2B5EF4-FFF2-40B4-BE49-F238E27FC236}">
                <a16:creationId xmlns:a16="http://schemas.microsoft.com/office/drawing/2014/main" id="{DAA967FE-607B-5BB2-DE7B-A0737CDB9FEA}"/>
              </a:ext>
            </a:extLst>
          </p:cNvPr>
          <p:cNvSpPr>
            <a:spLocks noGrp="1"/>
          </p:cNvSpPr>
          <p:nvPr>
            <p:ph type="body" sz="quarter" idx="15" hasCustomPrompt="1"/>
          </p:nvPr>
        </p:nvSpPr>
        <p:spPr>
          <a:xfrm>
            <a:off x="347870" y="1512179"/>
            <a:ext cx="2624618" cy="228600"/>
          </a:xfrm>
          <a:prstGeom prst="rect">
            <a:avLst/>
          </a:prstGeom>
        </p:spPr>
        <p:txBody>
          <a:bodyPr lIns="0">
            <a:noAutofit/>
          </a:bodyPr>
          <a:lstStyle>
            <a:lvl1pPr marL="0" indent="0">
              <a:buNone/>
              <a:defRPr sz="1400" b="1" i="0" cap="none" baseline="0">
                <a:solidFill>
                  <a:srgbClr val="22323F"/>
                </a:solidFill>
                <a:latin typeface="Faktum" panose="020B0003030202060203" pitchFamily="34" charset="0"/>
                <a:cs typeface="Arial" panose="020B0604020202020204" pitchFamily="34" charset="0"/>
              </a:defRPr>
            </a:lvl1pPr>
          </a:lstStyle>
          <a:p>
            <a:pPr lvl="0"/>
            <a:r>
              <a:rPr lang="da-DK" noProof="0"/>
              <a:t>Overskrift</a:t>
            </a:r>
          </a:p>
        </p:txBody>
      </p:sp>
      <p:sp>
        <p:nvSpPr>
          <p:cNvPr id="7" name="Pladsholder til tekst 15">
            <a:extLst>
              <a:ext uri="{FF2B5EF4-FFF2-40B4-BE49-F238E27FC236}">
                <a16:creationId xmlns:a16="http://schemas.microsoft.com/office/drawing/2014/main" id="{DBEA6DA7-C44E-6E4A-85F6-337662469D91}"/>
              </a:ext>
            </a:extLst>
          </p:cNvPr>
          <p:cNvSpPr>
            <a:spLocks noGrp="1"/>
          </p:cNvSpPr>
          <p:nvPr>
            <p:ph type="body" sz="quarter" idx="25" hasCustomPrompt="1"/>
          </p:nvPr>
        </p:nvSpPr>
        <p:spPr>
          <a:xfrm>
            <a:off x="3242160" y="1508956"/>
            <a:ext cx="2624618" cy="228600"/>
          </a:xfrm>
          <a:prstGeom prst="rect">
            <a:avLst/>
          </a:prstGeom>
        </p:spPr>
        <p:txBody>
          <a:bodyPr lIns="0">
            <a:noAutofit/>
          </a:bodyPr>
          <a:lstStyle>
            <a:lvl1pPr marL="0" indent="0">
              <a:buNone/>
              <a:defRPr sz="1400" b="1" i="0" cap="none" baseline="0">
                <a:solidFill>
                  <a:srgbClr val="22323F"/>
                </a:solidFill>
                <a:latin typeface="Faktum" panose="020B0003030202060203" pitchFamily="34" charset="0"/>
                <a:cs typeface="Arial" panose="020B0604020202020204" pitchFamily="34" charset="0"/>
              </a:defRPr>
            </a:lvl1pPr>
          </a:lstStyle>
          <a:p>
            <a:pPr lvl="0"/>
            <a:r>
              <a:rPr lang="da-DK" noProof="0"/>
              <a:t>Overskrift</a:t>
            </a:r>
          </a:p>
        </p:txBody>
      </p:sp>
      <p:sp>
        <p:nvSpPr>
          <p:cNvPr id="8" name="Pladsholder til tekst 15">
            <a:extLst>
              <a:ext uri="{FF2B5EF4-FFF2-40B4-BE49-F238E27FC236}">
                <a16:creationId xmlns:a16="http://schemas.microsoft.com/office/drawing/2014/main" id="{0F43FFAD-4E12-AFE2-851B-0EA7844EB2E3}"/>
              </a:ext>
            </a:extLst>
          </p:cNvPr>
          <p:cNvSpPr>
            <a:spLocks noGrp="1"/>
          </p:cNvSpPr>
          <p:nvPr>
            <p:ph type="body" sz="quarter" idx="28" hasCustomPrompt="1"/>
          </p:nvPr>
        </p:nvSpPr>
        <p:spPr>
          <a:xfrm>
            <a:off x="6136449" y="1509437"/>
            <a:ext cx="2632275" cy="228600"/>
          </a:xfrm>
          <a:prstGeom prst="rect">
            <a:avLst/>
          </a:prstGeom>
        </p:spPr>
        <p:txBody>
          <a:bodyPr lIns="0">
            <a:noAutofit/>
          </a:bodyPr>
          <a:lstStyle>
            <a:lvl1pPr marL="0" indent="0">
              <a:buNone/>
              <a:defRPr sz="1400" b="1" i="0" cap="none" baseline="0">
                <a:solidFill>
                  <a:srgbClr val="22323F"/>
                </a:solidFill>
                <a:latin typeface="Faktum" panose="020B0003030202060203" pitchFamily="34" charset="0"/>
                <a:cs typeface="Arial" panose="020B0604020202020204" pitchFamily="34" charset="0"/>
              </a:defRPr>
            </a:lvl1pPr>
          </a:lstStyle>
          <a:p>
            <a:pPr lvl="0"/>
            <a:r>
              <a:rPr lang="da-DK" noProof="0"/>
              <a:t>Overskrift</a:t>
            </a:r>
          </a:p>
        </p:txBody>
      </p:sp>
      <p:sp>
        <p:nvSpPr>
          <p:cNvPr id="15" name="Pladsholder til tekst 14">
            <a:extLst>
              <a:ext uri="{FF2B5EF4-FFF2-40B4-BE49-F238E27FC236}">
                <a16:creationId xmlns:a16="http://schemas.microsoft.com/office/drawing/2014/main" id="{58082E29-C3A3-5A1B-BC8B-E3A07D7D4C2A}"/>
              </a:ext>
            </a:extLst>
          </p:cNvPr>
          <p:cNvSpPr>
            <a:spLocks noGrp="1"/>
          </p:cNvSpPr>
          <p:nvPr>
            <p:ph type="body" sz="quarter" idx="31"/>
          </p:nvPr>
        </p:nvSpPr>
        <p:spPr>
          <a:xfrm>
            <a:off x="347870" y="1843204"/>
            <a:ext cx="2629597" cy="2787302"/>
          </a:xfrm>
          <a:prstGeom prst="roundRect">
            <a:avLst>
              <a:gd name="adj" fmla="val 2589"/>
            </a:avLst>
          </a:prstGeom>
          <a:solidFill>
            <a:schemeClr val="bg2"/>
          </a:solidFill>
          <a:ln>
            <a:noFill/>
          </a:ln>
        </p:spPr>
        <p:txBody>
          <a:bodyPr lIns="108000" tIns="108000" rIns="72000" bIns="144000"/>
          <a:lstStyle>
            <a:lvl1pPr>
              <a:defRPr sz="1100"/>
            </a:lvl1pPr>
            <a:lvl2pPr>
              <a:defRPr sz="1050"/>
            </a:lvl2pPr>
            <a:lvl3pPr>
              <a:defRPr sz="800"/>
            </a:lvl3pPr>
            <a:lvl4pPr>
              <a:defRPr sz="800"/>
            </a:lvl4pPr>
            <a:lvl5pPr>
              <a:defRPr sz="1100"/>
            </a:lvl5pPr>
          </a:lstStyle>
          <a:p>
            <a:pPr lvl="0"/>
            <a:r>
              <a:rPr lang="en-US"/>
              <a:t>Click to edit Master text styles</a:t>
            </a:r>
          </a:p>
        </p:txBody>
      </p:sp>
      <p:sp>
        <p:nvSpPr>
          <p:cNvPr id="16" name="Pladsholder til tekst 14">
            <a:extLst>
              <a:ext uri="{FF2B5EF4-FFF2-40B4-BE49-F238E27FC236}">
                <a16:creationId xmlns:a16="http://schemas.microsoft.com/office/drawing/2014/main" id="{8D79F955-18B6-5CAB-B47A-D47F2591FADD}"/>
              </a:ext>
            </a:extLst>
          </p:cNvPr>
          <p:cNvSpPr>
            <a:spLocks noGrp="1"/>
          </p:cNvSpPr>
          <p:nvPr>
            <p:ph type="body" sz="quarter" idx="32"/>
          </p:nvPr>
        </p:nvSpPr>
        <p:spPr>
          <a:xfrm>
            <a:off x="3250536" y="1843204"/>
            <a:ext cx="2620503" cy="2787302"/>
          </a:xfrm>
          <a:prstGeom prst="roundRect">
            <a:avLst>
              <a:gd name="adj" fmla="val 2589"/>
            </a:avLst>
          </a:prstGeom>
          <a:solidFill>
            <a:schemeClr val="bg2"/>
          </a:solidFill>
          <a:ln>
            <a:noFill/>
          </a:ln>
        </p:spPr>
        <p:txBody>
          <a:bodyPr lIns="108000" tIns="108000" rIns="72000" bIns="144000"/>
          <a:lstStyle>
            <a:lvl1pPr>
              <a:defRPr sz="1100"/>
            </a:lvl1pPr>
            <a:lvl2pPr>
              <a:defRPr sz="1050"/>
            </a:lvl2pPr>
            <a:lvl3pPr>
              <a:defRPr sz="800"/>
            </a:lvl3pPr>
            <a:lvl4pPr>
              <a:defRPr sz="800"/>
            </a:lvl4pPr>
            <a:lvl5pPr>
              <a:defRPr sz="1100"/>
            </a:lvl5pPr>
          </a:lstStyle>
          <a:p>
            <a:pPr lvl="0"/>
            <a:r>
              <a:rPr lang="en-US"/>
              <a:t>Click to edit Master text styles</a:t>
            </a:r>
          </a:p>
        </p:txBody>
      </p:sp>
      <p:sp>
        <p:nvSpPr>
          <p:cNvPr id="17" name="Pladsholder til tekst 14">
            <a:extLst>
              <a:ext uri="{FF2B5EF4-FFF2-40B4-BE49-F238E27FC236}">
                <a16:creationId xmlns:a16="http://schemas.microsoft.com/office/drawing/2014/main" id="{74307238-8D7A-421D-DBA9-065442125746}"/>
              </a:ext>
            </a:extLst>
          </p:cNvPr>
          <p:cNvSpPr>
            <a:spLocks noGrp="1"/>
          </p:cNvSpPr>
          <p:nvPr>
            <p:ph type="body" sz="quarter" idx="33"/>
          </p:nvPr>
        </p:nvSpPr>
        <p:spPr>
          <a:xfrm>
            <a:off x="6144107" y="1843204"/>
            <a:ext cx="2624618" cy="2787302"/>
          </a:xfrm>
          <a:prstGeom prst="roundRect">
            <a:avLst>
              <a:gd name="adj" fmla="val 2589"/>
            </a:avLst>
          </a:prstGeom>
          <a:solidFill>
            <a:schemeClr val="bg2"/>
          </a:solidFill>
          <a:ln>
            <a:noFill/>
          </a:ln>
        </p:spPr>
        <p:txBody>
          <a:bodyPr lIns="108000" tIns="108000" rIns="72000" bIns="144000"/>
          <a:lstStyle>
            <a:lvl1pPr>
              <a:defRPr sz="1100"/>
            </a:lvl1pPr>
            <a:lvl2pPr>
              <a:defRPr sz="1050"/>
            </a:lvl2pPr>
            <a:lvl3pPr>
              <a:defRPr sz="800"/>
            </a:lvl3pPr>
            <a:lvl4pPr>
              <a:defRPr sz="800"/>
            </a:lvl4pPr>
            <a:lvl5pPr>
              <a:defRPr sz="1100"/>
            </a:lvl5pPr>
          </a:lstStyle>
          <a:p>
            <a:pPr lvl="0"/>
            <a:r>
              <a:rPr lang="en-US"/>
              <a:t>Click to edit Master text styles</a:t>
            </a:r>
          </a:p>
        </p:txBody>
      </p:sp>
      <p:graphicFrame>
        <p:nvGraphicFramePr>
          <p:cNvPr id="9" name="think-cell data - do not delete" hidden="1">
            <a:extLst>
              <a:ext uri="{FF2B5EF4-FFF2-40B4-BE49-F238E27FC236}">
                <a16:creationId xmlns:a16="http://schemas.microsoft.com/office/drawing/2014/main" id="{797438EC-1A7F-E708-562E-1EC973ABA57E}"/>
              </a:ext>
            </a:extLst>
          </p:cNvPr>
          <p:cNvGraphicFramePr>
            <a:graphicFrameLocks noChangeAspect="1"/>
          </p:cNvGraphicFramePr>
          <p:nvPr userDrawn="1">
            <p:custDataLst>
              <p:tags r:id="rId2"/>
            </p:custDataLst>
            <p:extLst>
              <p:ext uri="{D42A27DB-BD31-4B8C-83A1-F6EECF244321}">
                <p14:modId xmlns:p14="http://schemas.microsoft.com/office/powerpoint/2010/main" val="15625863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9" name="think-cell data - do not delete" hidden="1">
                        <a:extLst>
                          <a:ext uri="{FF2B5EF4-FFF2-40B4-BE49-F238E27FC236}">
                            <a16:creationId xmlns:a16="http://schemas.microsoft.com/office/drawing/2014/main" id="{797438EC-1A7F-E708-562E-1EC973ABA57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1913528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x 3 - two lines">
    <p:spTree>
      <p:nvGrpSpPr>
        <p:cNvPr id="1" name=""/>
        <p:cNvGrpSpPr/>
        <p:nvPr/>
      </p:nvGrpSpPr>
      <p:grpSpPr>
        <a:xfrm>
          <a:off x="0" y="0"/>
          <a:ext cx="0" cy="0"/>
          <a:chOff x="0" y="0"/>
          <a:chExt cx="0" cy="0"/>
        </a:xfrm>
      </p:grpSpPr>
      <p:graphicFrame>
        <p:nvGraphicFramePr>
          <p:cNvPr id="24" name="think-cell data - do not delete" hidden="1">
            <a:extLst>
              <a:ext uri="{FF2B5EF4-FFF2-40B4-BE49-F238E27FC236}">
                <a16:creationId xmlns:a16="http://schemas.microsoft.com/office/drawing/2014/main" id="{9F133BFA-D407-F51C-51CD-4ABAAE4B730B}"/>
              </a:ext>
            </a:extLst>
          </p:cNvPr>
          <p:cNvGraphicFramePr>
            <a:graphicFrameLocks noChangeAspect="1"/>
          </p:cNvGraphicFramePr>
          <p:nvPr>
            <p:custDataLst>
              <p:tags r:id="rId1"/>
            </p:custDataLst>
            <p:extLst>
              <p:ext uri="{D42A27DB-BD31-4B8C-83A1-F6EECF244321}">
                <p14:modId xmlns:p14="http://schemas.microsoft.com/office/powerpoint/2010/main" val="1886889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4" name="think-cell data - do not delete" hidden="1">
                        <a:extLst>
                          <a:ext uri="{FF2B5EF4-FFF2-40B4-BE49-F238E27FC236}">
                            <a16:creationId xmlns:a16="http://schemas.microsoft.com/office/drawing/2014/main" id="{9F133BFA-D407-F51C-51CD-4ABAAE4B73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2363B3DB-CFB5-459E-8F37-430E8084DB46}"/>
              </a:ext>
            </a:extLst>
          </p:cNvPr>
          <p:cNvSpPr>
            <a:spLocks noGrp="1"/>
          </p:cNvSpPr>
          <p:nvPr>
            <p:ph type="dt" sz="half" idx="10"/>
          </p:nvPr>
        </p:nvSpPr>
        <p:spPr>
          <a:xfrm>
            <a:off x="904875"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1BE720EB-D95A-263F-FA7A-1575A8DDB5C8}"/>
              </a:ext>
            </a:extLst>
          </p:cNvPr>
          <p:cNvSpPr>
            <a:spLocks noGrp="1"/>
          </p:cNvSpPr>
          <p:nvPr>
            <p:ph type="ftr" sz="quarter" idx="11"/>
          </p:nvPr>
        </p:nvSpPr>
        <p:spPr>
          <a:xfrm>
            <a:off x="2743200"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885EE8AB-1E68-EF0E-2627-20BB0F460910}"/>
              </a:ext>
            </a:extLst>
          </p:cNvPr>
          <p:cNvSpPr>
            <a:spLocks noGrp="1"/>
          </p:cNvSpPr>
          <p:nvPr>
            <p:ph type="sldNum" sz="quarter" idx="12"/>
          </p:nvPr>
        </p:nvSpPr>
        <p:spPr>
          <a:xfrm>
            <a:off x="304800"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sp>
        <p:nvSpPr>
          <p:cNvPr id="17" name="Pladsholder til tekst 15">
            <a:extLst>
              <a:ext uri="{FF2B5EF4-FFF2-40B4-BE49-F238E27FC236}">
                <a16:creationId xmlns:a16="http://schemas.microsoft.com/office/drawing/2014/main" id="{9F09699E-3BC0-0386-0DB6-2B61C62AACD7}"/>
              </a:ext>
            </a:extLst>
          </p:cNvPr>
          <p:cNvSpPr>
            <a:spLocks noGrp="1"/>
          </p:cNvSpPr>
          <p:nvPr>
            <p:ph type="body" sz="quarter" idx="15" hasCustomPrompt="1"/>
          </p:nvPr>
        </p:nvSpPr>
        <p:spPr>
          <a:xfrm>
            <a:off x="352229" y="1662455"/>
            <a:ext cx="2533181" cy="228600"/>
          </a:xfrm>
          <a:prstGeom prst="rect">
            <a:avLst/>
          </a:prstGeom>
        </p:spPr>
        <p:txBody>
          <a:bodyPr lIns="0">
            <a:noAutofit/>
          </a:bodyPr>
          <a:lstStyle>
            <a:lvl1pPr marL="0" indent="0">
              <a:buNone/>
              <a:defRPr sz="1400" b="1" i="0" cap="none" baseline="0">
                <a:solidFill>
                  <a:srgbClr val="22323F"/>
                </a:solidFill>
                <a:latin typeface="Faktum" panose="020B0003030202060203" pitchFamily="34" charset="0"/>
                <a:cs typeface="Arial" panose="020B0604020202020204" pitchFamily="34" charset="0"/>
              </a:defRPr>
            </a:lvl1pPr>
          </a:lstStyle>
          <a:p>
            <a:pPr lvl="0"/>
            <a:r>
              <a:rPr lang="da-DK" noProof="0"/>
              <a:t>Overskrift</a:t>
            </a:r>
          </a:p>
        </p:txBody>
      </p:sp>
      <p:sp>
        <p:nvSpPr>
          <p:cNvPr id="20" name="Pladsholder til tekst 15">
            <a:extLst>
              <a:ext uri="{FF2B5EF4-FFF2-40B4-BE49-F238E27FC236}">
                <a16:creationId xmlns:a16="http://schemas.microsoft.com/office/drawing/2014/main" id="{564E45DF-4251-E412-EA7C-BD7BBE208C44}"/>
              </a:ext>
            </a:extLst>
          </p:cNvPr>
          <p:cNvSpPr>
            <a:spLocks noGrp="1"/>
          </p:cNvSpPr>
          <p:nvPr>
            <p:ph type="body" sz="quarter" idx="25" hasCustomPrompt="1"/>
          </p:nvPr>
        </p:nvSpPr>
        <p:spPr>
          <a:xfrm>
            <a:off x="3181503" y="1659232"/>
            <a:ext cx="2583928" cy="228119"/>
          </a:xfrm>
          <a:prstGeom prst="rect">
            <a:avLst/>
          </a:prstGeom>
        </p:spPr>
        <p:txBody>
          <a:bodyPr lIns="0">
            <a:noAutofit/>
          </a:bodyPr>
          <a:lstStyle>
            <a:lvl1pPr marL="0" indent="0">
              <a:buNone/>
              <a:defRPr sz="1400" b="1" i="0" cap="none" baseline="0">
                <a:solidFill>
                  <a:srgbClr val="22323F"/>
                </a:solidFill>
                <a:latin typeface="Faktum" panose="020B0003030202060203" pitchFamily="34" charset="0"/>
                <a:cs typeface="Arial" panose="020B0604020202020204" pitchFamily="34" charset="0"/>
              </a:defRPr>
            </a:lvl1pPr>
          </a:lstStyle>
          <a:p>
            <a:pPr lvl="0"/>
            <a:r>
              <a:rPr lang="da-DK" noProof="0"/>
              <a:t>Overskrift</a:t>
            </a:r>
          </a:p>
        </p:txBody>
      </p:sp>
      <p:sp>
        <p:nvSpPr>
          <p:cNvPr id="26" name="Pladsholder til tekst 15">
            <a:extLst>
              <a:ext uri="{FF2B5EF4-FFF2-40B4-BE49-F238E27FC236}">
                <a16:creationId xmlns:a16="http://schemas.microsoft.com/office/drawing/2014/main" id="{5112A58F-E9E4-1CBB-3A52-4819EFE32120}"/>
              </a:ext>
            </a:extLst>
          </p:cNvPr>
          <p:cNvSpPr>
            <a:spLocks noGrp="1"/>
          </p:cNvSpPr>
          <p:nvPr>
            <p:ph type="body" sz="quarter" idx="28" hasCustomPrompt="1"/>
          </p:nvPr>
        </p:nvSpPr>
        <p:spPr>
          <a:xfrm>
            <a:off x="6049575" y="1659713"/>
            <a:ext cx="2711493" cy="228119"/>
          </a:xfrm>
          <a:prstGeom prst="rect">
            <a:avLst/>
          </a:prstGeom>
        </p:spPr>
        <p:txBody>
          <a:bodyPr lIns="0">
            <a:noAutofit/>
          </a:bodyPr>
          <a:lstStyle>
            <a:lvl1pPr marL="0" indent="0">
              <a:buNone/>
              <a:defRPr sz="1400" b="1" i="0" cap="none" baseline="0">
                <a:solidFill>
                  <a:srgbClr val="22323F"/>
                </a:solidFill>
                <a:latin typeface="Faktum" panose="020B0003030202060203" pitchFamily="34" charset="0"/>
                <a:cs typeface="Arial" panose="020B0604020202020204" pitchFamily="34" charset="0"/>
              </a:defRPr>
            </a:lvl1pPr>
          </a:lstStyle>
          <a:p>
            <a:pPr lvl="0"/>
            <a:r>
              <a:rPr lang="da-DK" noProof="0"/>
              <a:t>Overskrift</a:t>
            </a:r>
          </a:p>
        </p:txBody>
      </p:sp>
      <p:sp>
        <p:nvSpPr>
          <p:cNvPr id="11" name="Text Placeholder 12">
            <a:extLst>
              <a:ext uri="{FF2B5EF4-FFF2-40B4-BE49-F238E27FC236}">
                <a16:creationId xmlns:a16="http://schemas.microsoft.com/office/drawing/2014/main" id="{A802535D-40F8-40B9-323F-8F4FE3188968}"/>
              </a:ext>
            </a:extLst>
          </p:cNvPr>
          <p:cNvSpPr>
            <a:spLocks noGrp="1"/>
          </p:cNvSpPr>
          <p:nvPr>
            <p:ph type="body" sz="quarter" idx="26"/>
          </p:nvPr>
        </p:nvSpPr>
        <p:spPr>
          <a:xfrm>
            <a:off x="345706" y="2091565"/>
            <a:ext cx="2676552" cy="2562907"/>
          </a:xfrm>
          <a:prstGeom prst="roundRect">
            <a:avLst>
              <a:gd name="adj" fmla="val 3709"/>
            </a:avLst>
          </a:prstGeom>
          <a:solidFill>
            <a:schemeClr val="bg2"/>
          </a:solidFill>
        </p:spPr>
        <p:txBody>
          <a:bodyPr lIns="108000" tIns="180000" rIns="108000" bIns="216000"/>
          <a:lstStyle>
            <a:lvl1pPr marL="180000" indent="-180000">
              <a:defRPr sz="1050">
                <a:solidFill>
                  <a:schemeClr val="tx1"/>
                </a:solidFill>
              </a:defRPr>
            </a:lvl1pPr>
            <a:lvl2pPr marL="360000" indent="-180000">
              <a:defRPr sz="1050">
                <a:solidFill>
                  <a:schemeClr val="bg1"/>
                </a:solidFill>
              </a:defRPr>
            </a:lvl2pPr>
            <a:lvl3pPr marL="540000" indent="-180000">
              <a:defRPr sz="1050">
                <a:solidFill>
                  <a:schemeClr val="bg1"/>
                </a:solidFill>
              </a:defRPr>
            </a:lvl3pPr>
            <a:lvl4pPr marL="720000" indent="-180000">
              <a:defRPr sz="1050">
                <a:solidFill>
                  <a:schemeClr val="bg1"/>
                </a:solidFill>
              </a:defRPr>
            </a:lvl4pPr>
            <a:lvl5pPr marL="900000" indent="-180000">
              <a:defRPr sz="1050">
                <a:solidFill>
                  <a:schemeClr val="bg1"/>
                </a:solidFill>
              </a:defRPr>
            </a:lvl5pPr>
          </a:lstStyle>
          <a:p>
            <a:pPr lvl="0"/>
            <a:r>
              <a:rPr lang="en-US" noProof="0"/>
              <a:t>Click to edit Master text styles</a:t>
            </a:r>
          </a:p>
        </p:txBody>
      </p:sp>
      <p:sp>
        <p:nvSpPr>
          <p:cNvPr id="13" name="Text Placeholder 12">
            <a:extLst>
              <a:ext uri="{FF2B5EF4-FFF2-40B4-BE49-F238E27FC236}">
                <a16:creationId xmlns:a16="http://schemas.microsoft.com/office/drawing/2014/main" id="{B1582298-A312-BA22-2FF5-BF9CF42C3BCA}"/>
              </a:ext>
            </a:extLst>
          </p:cNvPr>
          <p:cNvSpPr>
            <a:spLocks noGrp="1"/>
          </p:cNvSpPr>
          <p:nvPr>
            <p:ph type="body" sz="quarter" idx="29"/>
          </p:nvPr>
        </p:nvSpPr>
        <p:spPr>
          <a:xfrm>
            <a:off x="3181502" y="2091565"/>
            <a:ext cx="2708829" cy="2562907"/>
          </a:xfrm>
          <a:prstGeom prst="roundRect">
            <a:avLst>
              <a:gd name="adj" fmla="val 3087"/>
            </a:avLst>
          </a:prstGeom>
          <a:solidFill>
            <a:schemeClr val="bg2"/>
          </a:solidFill>
        </p:spPr>
        <p:txBody>
          <a:bodyPr lIns="108000" tIns="180000" rIns="108000" bIns="216000"/>
          <a:lstStyle>
            <a:lvl1pPr marL="180000" indent="-180000">
              <a:defRPr sz="1050">
                <a:solidFill>
                  <a:schemeClr val="tx1"/>
                </a:solidFill>
              </a:defRPr>
            </a:lvl1pPr>
            <a:lvl2pPr marL="360000" indent="-180000">
              <a:defRPr sz="1050">
                <a:solidFill>
                  <a:schemeClr val="bg1"/>
                </a:solidFill>
              </a:defRPr>
            </a:lvl2pPr>
            <a:lvl3pPr marL="540000" indent="-180000">
              <a:defRPr sz="1050">
                <a:solidFill>
                  <a:schemeClr val="bg1"/>
                </a:solidFill>
              </a:defRPr>
            </a:lvl3pPr>
            <a:lvl4pPr marL="720000" indent="-180000">
              <a:defRPr sz="1050">
                <a:solidFill>
                  <a:schemeClr val="bg1"/>
                </a:solidFill>
              </a:defRPr>
            </a:lvl4pPr>
            <a:lvl5pPr marL="900000" indent="-180000">
              <a:defRPr sz="1050">
                <a:solidFill>
                  <a:schemeClr val="bg1"/>
                </a:solidFill>
              </a:defRPr>
            </a:lvl5pPr>
          </a:lstStyle>
          <a:p>
            <a:pPr lvl="0"/>
            <a:r>
              <a:rPr lang="en-US" noProof="0"/>
              <a:t>Click to edit Master text styles</a:t>
            </a:r>
          </a:p>
        </p:txBody>
      </p:sp>
      <p:sp>
        <p:nvSpPr>
          <p:cNvPr id="19" name="Text Placeholder 12">
            <a:extLst>
              <a:ext uri="{FF2B5EF4-FFF2-40B4-BE49-F238E27FC236}">
                <a16:creationId xmlns:a16="http://schemas.microsoft.com/office/drawing/2014/main" id="{CB40FDFC-3C43-8B47-BB85-4EE1AE6C98D2}"/>
              </a:ext>
            </a:extLst>
          </p:cNvPr>
          <p:cNvSpPr>
            <a:spLocks noGrp="1"/>
          </p:cNvSpPr>
          <p:nvPr>
            <p:ph type="body" sz="quarter" idx="30"/>
          </p:nvPr>
        </p:nvSpPr>
        <p:spPr>
          <a:xfrm>
            <a:off x="6049575" y="2091565"/>
            <a:ext cx="2765812" cy="2562907"/>
          </a:xfrm>
          <a:prstGeom prst="roundRect">
            <a:avLst>
              <a:gd name="adj" fmla="val 3747"/>
            </a:avLst>
          </a:prstGeom>
          <a:solidFill>
            <a:schemeClr val="bg2"/>
          </a:solidFill>
        </p:spPr>
        <p:txBody>
          <a:bodyPr lIns="108000" tIns="180000" rIns="108000" bIns="216000"/>
          <a:lstStyle>
            <a:lvl1pPr marL="180000" indent="-180000">
              <a:defRPr sz="1050">
                <a:solidFill>
                  <a:schemeClr val="tx1"/>
                </a:solidFill>
              </a:defRPr>
            </a:lvl1pPr>
            <a:lvl2pPr marL="360000" indent="-180000">
              <a:defRPr sz="1050">
                <a:solidFill>
                  <a:schemeClr val="bg1"/>
                </a:solidFill>
              </a:defRPr>
            </a:lvl2pPr>
            <a:lvl3pPr marL="540000" indent="-180000">
              <a:defRPr sz="1050">
                <a:solidFill>
                  <a:schemeClr val="bg1"/>
                </a:solidFill>
              </a:defRPr>
            </a:lvl3pPr>
            <a:lvl4pPr marL="720000" indent="-180000">
              <a:defRPr sz="1050">
                <a:solidFill>
                  <a:schemeClr val="bg1"/>
                </a:solidFill>
              </a:defRPr>
            </a:lvl4pPr>
            <a:lvl5pPr marL="900000" indent="-180000">
              <a:defRPr sz="1050">
                <a:solidFill>
                  <a:schemeClr val="bg1"/>
                </a:solidFill>
              </a:defRPr>
            </a:lvl5pPr>
          </a:lstStyle>
          <a:p>
            <a:pPr lvl="0"/>
            <a:r>
              <a:rPr lang="en-US" noProof="0"/>
              <a:t>Click to edit Master text styles</a:t>
            </a:r>
          </a:p>
        </p:txBody>
      </p:sp>
      <p:graphicFrame>
        <p:nvGraphicFramePr>
          <p:cNvPr id="6" name="think-cell data - do not delete" hidden="1">
            <a:extLst>
              <a:ext uri="{FF2B5EF4-FFF2-40B4-BE49-F238E27FC236}">
                <a16:creationId xmlns:a16="http://schemas.microsoft.com/office/drawing/2014/main" id="{725BCA26-8893-B9BA-A931-CF7E68A84A9D}"/>
              </a:ext>
            </a:extLst>
          </p:cNvPr>
          <p:cNvGraphicFramePr>
            <a:graphicFrameLocks noChangeAspect="1"/>
          </p:cNvGraphicFramePr>
          <p:nvPr userDrawn="1">
            <p:custDataLst>
              <p:tags r:id="rId2"/>
            </p:custDataLst>
            <p:extLst>
              <p:ext uri="{D42A27DB-BD31-4B8C-83A1-F6EECF244321}">
                <p14:modId xmlns:p14="http://schemas.microsoft.com/office/powerpoint/2010/main" val="1886889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6" name="think-cell data - do not delete" hidden="1">
                        <a:extLst>
                          <a:ext uri="{FF2B5EF4-FFF2-40B4-BE49-F238E27FC236}">
                            <a16:creationId xmlns:a16="http://schemas.microsoft.com/office/drawing/2014/main" id="{725BCA26-8893-B9BA-A931-CF7E68A84A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22">
            <a:extLst>
              <a:ext uri="{FF2B5EF4-FFF2-40B4-BE49-F238E27FC236}">
                <a16:creationId xmlns:a16="http://schemas.microsoft.com/office/drawing/2014/main" id="{2C2EB74C-6338-2933-C5A6-0B4351E3E3ED}"/>
              </a:ext>
            </a:extLst>
          </p:cNvPr>
          <p:cNvSpPr>
            <a:spLocks noGrp="1"/>
          </p:cNvSpPr>
          <p:nvPr>
            <p:ph type="title" hasCustomPrompt="1"/>
          </p:nvPr>
        </p:nvSpPr>
        <p:spPr>
          <a:xfrm>
            <a:off x="328505" y="562468"/>
            <a:ext cx="8486881" cy="804320"/>
          </a:xfrm>
          <a:prstGeom prst="rect">
            <a:avLst/>
          </a:prstGeom>
        </p:spPr>
        <p:txBody>
          <a:bodyPr vert="horz" lIns="0" anchor="b" anchorCtr="0">
            <a:noAutofit/>
          </a:bodyPr>
          <a:lstStyle>
            <a:lvl1pPr>
              <a:defRPr/>
            </a:lvl1pPr>
          </a:lstStyle>
          <a:p>
            <a:r>
              <a:rPr lang="da-DK"/>
              <a:t>Overskrift</a:t>
            </a:r>
            <a:br>
              <a:rPr lang="da-DK"/>
            </a:br>
            <a:endParaRPr lang="da-DK"/>
          </a:p>
        </p:txBody>
      </p:sp>
    </p:spTree>
    <p:extLst>
      <p:ext uri="{BB962C8B-B14F-4D97-AF65-F5344CB8AC3E}">
        <p14:creationId xmlns:p14="http://schemas.microsoft.com/office/powerpoint/2010/main" val="361680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F">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Afrundet rektangel 1">
            <a:extLst>
              <a:ext uri="{FF2B5EF4-FFF2-40B4-BE49-F238E27FC236}">
                <a16:creationId xmlns:a16="http://schemas.microsoft.com/office/drawing/2014/main" id="{1CD1A15B-A04D-40F6-9481-27D6FB1C4A71}"/>
              </a:ext>
            </a:extLst>
          </p:cNvPr>
          <p:cNvSpPr/>
          <p:nvPr userDrawn="1"/>
        </p:nvSpPr>
        <p:spPr>
          <a:xfrm>
            <a:off x="509953" y="833803"/>
            <a:ext cx="7655701" cy="3052397"/>
          </a:xfrm>
          <a:prstGeom prst="roundRect">
            <a:avLst>
              <a:gd name="adj" fmla="val 5694"/>
            </a:avLst>
          </a:prstGeom>
          <a:solidFill>
            <a:schemeClr val="accent1">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aphicFrame>
        <p:nvGraphicFramePr>
          <p:cNvPr id="7" name="think-cell data - do not delete" hidden="1">
            <a:extLst>
              <a:ext uri="{FF2B5EF4-FFF2-40B4-BE49-F238E27FC236}">
                <a16:creationId xmlns:a16="http://schemas.microsoft.com/office/drawing/2014/main" id="{46529CDF-E79A-7619-4C6C-0EAF2F976EB7}"/>
              </a:ext>
            </a:extLst>
          </p:cNvPr>
          <p:cNvGraphicFramePr>
            <a:graphicFrameLocks noChangeAspect="1"/>
          </p:cNvGraphicFramePr>
          <p:nvPr>
            <p:custDataLst>
              <p:tags r:id="rId1"/>
            </p:custDataLst>
            <p:extLst>
              <p:ext uri="{D42A27DB-BD31-4B8C-83A1-F6EECF244321}">
                <p14:modId xmlns:p14="http://schemas.microsoft.com/office/powerpoint/2010/main" val="5009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31" imgH="232" progId="TCLayout.ActiveDocument.1">
                  <p:embed/>
                </p:oleObj>
              </mc:Choice>
              <mc:Fallback>
                <p:oleObj name="think-cell Slide" r:id="rId5" imgW="231" imgH="232" progId="TCLayout.ActiveDocument.1">
                  <p:embed/>
                  <p:pic>
                    <p:nvPicPr>
                      <p:cNvPr id="7" name="think-cell data - do not delete" hidden="1">
                        <a:extLst>
                          <a:ext uri="{FF2B5EF4-FFF2-40B4-BE49-F238E27FC236}">
                            <a16:creationId xmlns:a16="http://schemas.microsoft.com/office/drawing/2014/main" id="{46529CDF-E79A-7619-4C6C-0EAF2F976EB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FCF3E41A-A52D-7F28-2F6F-E5F1D015ADFE}"/>
              </a:ext>
            </a:extLst>
          </p:cNvPr>
          <p:cNvSpPr>
            <a:spLocks noGrp="1"/>
          </p:cNvSpPr>
          <p:nvPr>
            <p:ph type="dt" sz="half" idx="10"/>
          </p:nvPr>
        </p:nvSpPr>
        <p:spPr>
          <a:xfrm>
            <a:off x="809877" y="3434166"/>
            <a:ext cx="1535758" cy="285750"/>
          </a:xfrm>
          <a:prstGeom prst="rect">
            <a:avLst/>
          </a:prstGeom>
        </p:spPr>
        <p:txBody>
          <a:bodyPr/>
          <a:lstStyle>
            <a:lvl1pPr>
              <a:defRPr sz="1050">
                <a:solidFill>
                  <a:schemeClr val="bg1"/>
                </a:solidFill>
              </a:defRPr>
            </a:lvl1pPr>
          </a:lstStyle>
          <a:p>
            <a:pPr>
              <a:defRPr/>
            </a:pPr>
            <a:fld id="{51BB634E-3CCC-6645-A71D-5A1711960C3F}" type="datetime2">
              <a:rPr lang="da-DK" smtClean="0"/>
              <a:pPr>
                <a:defRPr/>
              </a:pPr>
              <a:t>19. juni 2025</a:t>
            </a:fld>
            <a:endParaRPr lang="da-DK"/>
          </a:p>
        </p:txBody>
      </p:sp>
      <p:sp>
        <p:nvSpPr>
          <p:cNvPr id="14" name="Pladsholder til tekst 10">
            <a:extLst>
              <a:ext uri="{FF2B5EF4-FFF2-40B4-BE49-F238E27FC236}">
                <a16:creationId xmlns:a16="http://schemas.microsoft.com/office/drawing/2014/main" id="{A63775F4-EB4B-6589-0DA0-48C22BE81CA4}"/>
              </a:ext>
            </a:extLst>
          </p:cNvPr>
          <p:cNvSpPr>
            <a:spLocks noGrp="1"/>
          </p:cNvSpPr>
          <p:nvPr>
            <p:ph type="body" sz="quarter" idx="14" hasCustomPrompt="1"/>
          </p:nvPr>
        </p:nvSpPr>
        <p:spPr>
          <a:xfrm>
            <a:off x="814756" y="1962150"/>
            <a:ext cx="5035475" cy="285750"/>
          </a:xfrm>
          <a:prstGeom prst="rect">
            <a:avLst/>
          </a:prstGeom>
        </p:spPr>
        <p:txBody>
          <a:bodyPr lIns="0">
            <a:noAutofit/>
          </a:bodyPr>
          <a:lstStyle>
            <a:lvl1pPr marL="0" indent="0">
              <a:buNone/>
              <a:defRPr sz="1400" b="0" i="0" cap="none" baseline="0">
                <a:solidFill>
                  <a:schemeClr val="bg1"/>
                </a:solidFill>
                <a:latin typeface="Faktum" panose="020B0003030202060203" pitchFamily="34" charset="0"/>
                <a:cs typeface="Arial" panose="020B0604020202020204" pitchFamily="34" charset="0"/>
              </a:defRPr>
            </a:lvl1pPr>
          </a:lstStyle>
          <a:p>
            <a:pPr lvl="0"/>
            <a:r>
              <a:rPr lang="da-DK" noProof="0"/>
              <a:t>Underrubrik</a:t>
            </a:r>
          </a:p>
        </p:txBody>
      </p:sp>
      <p:sp>
        <p:nvSpPr>
          <p:cNvPr id="28" name="Title 1">
            <a:extLst>
              <a:ext uri="{FF2B5EF4-FFF2-40B4-BE49-F238E27FC236}">
                <a16:creationId xmlns:a16="http://schemas.microsoft.com/office/drawing/2014/main" id="{D956F481-439D-AA7D-56FE-C197C92E6582}"/>
              </a:ext>
            </a:extLst>
          </p:cNvPr>
          <p:cNvSpPr>
            <a:spLocks noGrp="1"/>
          </p:cNvSpPr>
          <p:nvPr>
            <p:ph type="title" hasCustomPrompt="1"/>
          </p:nvPr>
        </p:nvSpPr>
        <p:spPr>
          <a:xfrm>
            <a:off x="814756" y="1189515"/>
            <a:ext cx="6869611" cy="682117"/>
          </a:xfrm>
          <a:prstGeom prst="rect">
            <a:avLst/>
          </a:prstGeom>
        </p:spPr>
        <p:txBody>
          <a:bodyPr vert="horz" lIns="0" anchor="b" anchorCtr="0">
            <a:noAutofit/>
          </a:bodyPr>
          <a:lstStyle>
            <a:lvl1pPr>
              <a:defRPr sz="4400">
                <a:solidFill>
                  <a:schemeClr val="bg1"/>
                </a:solidFill>
              </a:defRPr>
            </a:lvl1pPr>
          </a:lstStyle>
          <a:p>
            <a:r>
              <a:rPr lang="da-DK" noProof="0"/>
              <a:t>Velkommen</a:t>
            </a:r>
          </a:p>
        </p:txBody>
      </p:sp>
      <p:sp>
        <p:nvSpPr>
          <p:cNvPr id="31" name="Pladsholder til tekst 10">
            <a:extLst>
              <a:ext uri="{FF2B5EF4-FFF2-40B4-BE49-F238E27FC236}">
                <a16:creationId xmlns:a16="http://schemas.microsoft.com/office/drawing/2014/main" id="{D22C55A6-950D-C877-2F39-A7C00D3E541F}"/>
              </a:ext>
            </a:extLst>
          </p:cNvPr>
          <p:cNvSpPr>
            <a:spLocks noGrp="1"/>
          </p:cNvSpPr>
          <p:nvPr>
            <p:ph type="body" sz="quarter" idx="15" hasCustomPrompt="1"/>
          </p:nvPr>
        </p:nvSpPr>
        <p:spPr>
          <a:xfrm>
            <a:off x="809876" y="4173752"/>
            <a:ext cx="7355778" cy="596485"/>
          </a:xfrm>
          <a:prstGeom prst="rect">
            <a:avLst/>
          </a:prstGeom>
        </p:spPr>
        <p:txBody>
          <a:bodyPr lIns="0" anchor="b" anchorCtr="0">
            <a:noAutofit/>
          </a:bodyPr>
          <a:lstStyle>
            <a:lvl1pPr marL="0" indent="0">
              <a:buNone/>
              <a:defRPr sz="1000" b="0" i="0" cap="none" baseline="0">
                <a:solidFill>
                  <a:schemeClr val="bg1"/>
                </a:solidFill>
                <a:latin typeface="Faktum" panose="020B0003030202060203" pitchFamily="34" charset="0"/>
                <a:cs typeface="Arial" panose="020B0604020202020204" pitchFamily="34" charset="0"/>
              </a:defRPr>
            </a:lvl1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da-DK" sz="1050" b="1" i="0" u="none" strike="noStrike" kern="1200" cap="none" spc="0" normalizeH="0" baseline="0" noProof="0">
                <a:ln>
                  <a:noFill/>
                </a:ln>
                <a:solidFill>
                  <a:srgbClr val="FFFFFF"/>
                </a:solidFill>
                <a:effectLst/>
                <a:uLnTx/>
                <a:uFillTx/>
                <a:latin typeface="Faktum"/>
                <a:ea typeface="+mn-ea"/>
                <a:cs typeface="+mn-cs"/>
              </a:rPr>
              <a:t>Skriv navn · </a:t>
            </a:r>
            <a:r>
              <a:rPr kumimoji="0" lang="da-DK" sz="1050" b="0" i="0" u="none" strike="noStrike" kern="1200" cap="none" spc="0" normalizeH="0" baseline="0" noProof="0">
                <a:ln>
                  <a:noFill/>
                </a:ln>
                <a:solidFill>
                  <a:srgbClr val="FFFFFF"/>
                </a:solidFill>
                <a:effectLst/>
                <a:uLnTx/>
                <a:uFillTx/>
                <a:latin typeface="Faktum"/>
                <a:ea typeface="+mn-ea"/>
                <a:cs typeface="+mn-cs"/>
              </a:rPr>
              <a:t>Skriv titel</a:t>
            </a:r>
            <a:br>
              <a:rPr kumimoji="0" lang="da-DK" sz="1050" b="0" i="0" u="none" strike="noStrike" kern="1200" cap="none" spc="0" normalizeH="0" baseline="0" noProof="0">
                <a:ln>
                  <a:noFill/>
                </a:ln>
                <a:solidFill>
                  <a:srgbClr val="FFFFFF"/>
                </a:solidFill>
                <a:effectLst/>
                <a:uLnTx/>
                <a:uFillTx/>
                <a:latin typeface="Faktum"/>
                <a:ea typeface="+mn-ea"/>
                <a:cs typeface="+mn-cs"/>
              </a:rPr>
            </a:br>
            <a:r>
              <a:rPr kumimoji="0" lang="da-DK" sz="1050" b="0" i="0" u="none" strike="noStrike" kern="1200" cap="none" spc="0" normalizeH="0" baseline="0" noProof="0">
                <a:ln>
                  <a:noFill/>
                </a:ln>
                <a:solidFill>
                  <a:srgbClr val="FFFFFF"/>
                </a:solidFill>
                <a:effectLst/>
                <a:uLnTx/>
                <a:uFillTx/>
                <a:latin typeface="Faktum Bold"/>
                <a:ea typeface="+mn-ea"/>
                <a:cs typeface="+mn-cs"/>
              </a:rPr>
              <a:t>+45  xx xx xx xx · </a:t>
            </a:r>
            <a:r>
              <a:rPr kumimoji="0" lang="da-DK" sz="1050" b="0" i="0" u="none" strike="noStrike" kern="1200" cap="none" spc="0" normalizeH="0" baseline="0" noProof="0" err="1">
                <a:ln>
                  <a:noFill/>
                </a:ln>
                <a:solidFill>
                  <a:srgbClr val="FFFFFF"/>
                </a:solidFill>
                <a:effectLst/>
                <a:uLnTx/>
                <a:uFillTx/>
                <a:latin typeface="Faktum Bold"/>
                <a:ea typeface="+mn-ea"/>
                <a:cs typeface="+mn-cs"/>
              </a:rPr>
              <a:t>mail@viegandmaagoe.dk</a:t>
            </a:r>
            <a:endParaRPr kumimoji="0" lang="da-DK" sz="1050" b="0" i="0" u="none" strike="noStrike" kern="1200" cap="none" spc="0" normalizeH="0" baseline="0" noProof="0">
              <a:ln>
                <a:noFill/>
              </a:ln>
              <a:solidFill>
                <a:srgbClr val="FFFFFF"/>
              </a:solidFill>
              <a:effectLst/>
              <a:uLnTx/>
              <a:uFillTx/>
              <a:latin typeface="Faktum Bold"/>
              <a:ea typeface="+mn-ea"/>
              <a:cs typeface="+mn-cs"/>
            </a:endParaRPr>
          </a:p>
        </p:txBody>
      </p:sp>
      <p:graphicFrame>
        <p:nvGraphicFramePr>
          <p:cNvPr id="6" name="think-cell data - do not delete" hidden="1">
            <a:extLst>
              <a:ext uri="{FF2B5EF4-FFF2-40B4-BE49-F238E27FC236}">
                <a16:creationId xmlns:a16="http://schemas.microsoft.com/office/drawing/2014/main" id="{DAFA7AE7-5A63-63DE-F686-E21AED39256F}"/>
              </a:ext>
            </a:extLst>
          </p:cNvPr>
          <p:cNvGraphicFramePr>
            <a:graphicFrameLocks noChangeAspect="1"/>
          </p:cNvGraphicFramePr>
          <p:nvPr userDrawn="1">
            <p:custDataLst>
              <p:tags r:id="rId2"/>
            </p:custDataLst>
            <p:extLst>
              <p:ext uri="{D42A27DB-BD31-4B8C-83A1-F6EECF244321}">
                <p14:modId xmlns:p14="http://schemas.microsoft.com/office/powerpoint/2010/main" val="5009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31" imgH="232" progId="TCLayout.ActiveDocument.1">
                  <p:embed/>
                </p:oleObj>
              </mc:Choice>
              <mc:Fallback>
                <p:oleObj name="think-cell Slide" r:id="rId5" imgW="231" imgH="232" progId="TCLayout.ActiveDocument.1">
                  <p:embed/>
                  <p:pic>
                    <p:nvPicPr>
                      <p:cNvPr id="6" name="think-cell data - do not delete" hidden="1">
                        <a:extLst>
                          <a:ext uri="{FF2B5EF4-FFF2-40B4-BE49-F238E27FC236}">
                            <a16:creationId xmlns:a16="http://schemas.microsoft.com/office/drawing/2014/main" id="{DAFA7AE7-5A63-63DE-F686-E21AED3925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9" name="Grafik 8">
            <a:extLst>
              <a:ext uri="{FF2B5EF4-FFF2-40B4-BE49-F238E27FC236}">
                <a16:creationId xmlns:a16="http://schemas.microsoft.com/office/drawing/2014/main" id="{ED454ABB-FD8E-1021-5371-9363FEB5610C}"/>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8551362" y="111254"/>
            <a:ext cx="397898" cy="399523"/>
          </a:xfrm>
          <a:prstGeom prst="rect">
            <a:avLst/>
          </a:prstGeom>
        </p:spPr>
      </p:pic>
    </p:spTree>
    <p:extLst>
      <p:ext uri="{BB962C8B-B14F-4D97-AF65-F5344CB8AC3E}">
        <p14:creationId xmlns:p14="http://schemas.microsoft.com/office/powerpoint/2010/main" val="21024122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3" name="Grafik 18">
            <a:extLst>
              <a:ext uri="{FF2B5EF4-FFF2-40B4-BE49-F238E27FC236}">
                <a16:creationId xmlns:a16="http://schemas.microsoft.com/office/drawing/2014/main" id="{210E24C6-EB00-F2EA-BE79-D66322668BE2}"/>
              </a:ext>
            </a:extLst>
          </p:cNvPr>
          <p:cNvSpPr/>
          <p:nvPr/>
        </p:nvSpPr>
        <p:spPr>
          <a:xfrm>
            <a:off x="0" y="0"/>
            <a:ext cx="7832361" cy="5157688"/>
          </a:xfrm>
          <a:custGeom>
            <a:avLst/>
            <a:gdLst>
              <a:gd name="connsiteX0" fmla="*/ 6943394 w 7810743"/>
              <a:gd name="connsiteY0" fmla="*/ 0 h 5143452"/>
              <a:gd name="connsiteX1" fmla="*/ 7685391 w 7810743"/>
              <a:gd name="connsiteY1" fmla="*/ 1468184 h 5143452"/>
              <a:gd name="connsiteX2" fmla="*/ 7642481 w 7810743"/>
              <a:gd name="connsiteY2" fmla="*/ 2427256 h 5143452"/>
              <a:gd name="connsiteX3" fmla="*/ 6704316 w 7810743"/>
              <a:gd name="connsiteY3" fmla="*/ 4275058 h 5143452"/>
              <a:gd name="connsiteX4" fmla="*/ 6704220 w 7810743"/>
              <a:gd name="connsiteY4" fmla="*/ 4275249 h 5143452"/>
              <a:gd name="connsiteX5" fmla="*/ 6703553 w 7810743"/>
              <a:gd name="connsiteY5" fmla="*/ 4276582 h 5143452"/>
              <a:gd name="connsiteX6" fmla="*/ 6262308 w 7810743"/>
              <a:gd name="connsiteY6" fmla="*/ 5143453 h 5143452"/>
              <a:gd name="connsiteX7" fmla="*/ 0 w 7810743"/>
              <a:gd name="connsiteY7" fmla="*/ 5143453 h 5143452"/>
              <a:gd name="connsiteX8" fmla="*/ 0 w 7810743"/>
              <a:gd name="connsiteY8" fmla="*/ 0 h 5143452"/>
              <a:gd name="connsiteX9" fmla="*/ 6943394 w 7810743"/>
              <a:gd name="connsiteY9" fmla="*/ 0 h 514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0743" h="5143452">
                <a:moveTo>
                  <a:pt x="6943394" y="0"/>
                </a:moveTo>
                <a:cubicBezTo>
                  <a:pt x="7191424" y="489014"/>
                  <a:pt x="7438788" y="978408"/>
                  <a:pt x="7685391" y="1468184"/>
                </a:cubicBezTo>
                <a:cubicBezTo>
                  <a:pt x="7876796" y="1846945"/>
                  <a:pt x="7838315" y="2035207"/>
                  <a:pt x="7642481" y="2427256"/>
                </a:cubicBezTo>
                <a:cubicBezTo>
                  <a:pt x="7513655" y="2685241"/>
                  <a:pt x="7169898" y="3360515"/>
                  <a:pt x="6704316" y="4275058"/>
                </a:cubicBezTo>
                <a:lnTo>
                  <a:pt x="6704220" y="4275249"/>
                </a:lnTo>
                <a:lnTo>
                  <a:pt x="6703553" y="4276582"/>
                </a:lnTo>
                <a:cubicBezTo>
                  <a:pt x="6566251" y="4546283"/>
                  <a:pt x="6418375" y="4836748"/>
                  <a:pt x="6262308" y="5143453"/>
                </a:cubicBezTo>
                <a:lnTo>
                  <a:pt x="0" y="5143453"/>
                </a:lnTo>
                <a:lnTo>
                  <a:pt x="0" y="0"/>
                </a:lnTo>
                <a:lnTo>
                  <a:pt x="6943394" y="0"/>
                </a:lnTo>
                <a:close/>
              </a:path>
            </a:pathLst>
          </a:custGeom>
          <a:solidFill>
            <a:schemeClr val="tx2"/>
          </a:solidFill>
          <a:ln w="4763" cap="flat">
            <a:noFill/>
            <a:prstDash val="solid"/>
            <a:miter/>
          </a:ln>
        </p:spPr>
        <p:txBody>
          <a:bodyPr rtlCol="0" anchor="ctr"/>
          <a:lstStyle/>
          <a:p>
            <a:endParaRPr lang="da-DK"/>
          </a:p>
        </p:txBody>
      </p:sp>
      <p:sp>
        <p:nvSpPr>
          <p:cNvPr id="20" name="Pladsholder til tekst 15">
            <a:extLst>
              <a:ext uri="{FF2B5EF4-FFF2-40B4-BE49-F238E27FC236}">
                <a16:creationId xmlns:a16="http://schemas.microsoft.com/office/drawing/2014/main" id="{572797E0-0555-B446-B4FA-099BED912FD4}"/>
              </a:ext>
            </a:extLst>
          </p:cNvPr>
          <p:cNvSpPr>
            <a:spLocks noGrp="1"/>
          </p:cNvSpPr>
          <p:nvPr>
            <p:ph type="body" sz="quarter" idx="14" hasCustomPrompt="1"/>
          </p:nvPr>
        </p:nvSpPr>
        <p:spPr>
          <a:xfrm>
            <a:off x="6183150" y="4084638"/>
            <a:ext cx="2683200" cy="529431"/>
          </a:xfrm>
          <a:prstGeom prst="rect">
            <a:avLst/>
          </a:prstGeom>
        </p:spPr>
        <p:txBody>
          <a:bodyPr lIns="0" anchor="b" anchorCtr="0">
            <a:noAutofit/>
          </a:bodyPr>
          <a:lstStyle>
            <a:lvl1pPr marL="0" indent="0" algn="r">
              <a:buNone/>
              <a:defRPr sz="1200" b="0" i="0" cap="none" baseline="0">
                <a:solidFill>
                  <a:schemeClr val="accent1"/>
                </a:solidFill>
                <a:latin typeface="Faktum" panose="020B0003030202060203" pitchFamily="34" charset="0"/>
                <a:cs typeface="Arial" panose="020B0604020202020204" pitchFamily="34" charset="0"/>
              </a:defRPr>
            </a:lvl1pPr>
          </a:lstStyle>
          <a:p>
            <a:pPr lvl="0"/>
            <a:r>
              <a:rPr lang="da-DK" noProof="0"/>
              <a:t>Søren Kierkegaard</a:t>
            </a:r>
            <a:br>
              <a:rPr lang="da-DK" noProof="0"/>
            </a:br>
            <a:r>
              <a:rPr lang="da-DK" noProof="0"/>
              <a:t>Enten – Eller (1843)</a:t>
            </a:r>
          </a:p>
        </p:txBody>
      </p:sp>
      <p:sp>
        <p:nvSpPr>
          <p:cNvPr id="4" name="Pladsholder til tekst 15">
            <a:extLst>
              <a:ext uri="{FF2B5EF4-FFF2-40B4-BE49-F238E27FC236}">
                <a16:creationId xmlns:a16="http://schemas.microsoft.com/office/drawing/2014/main" id="{DC5DDF44-F3F0-3DE7-C347-DBD448E793E8}"/>
              </a:ext>
            </a:extLst>
          </p:cNvPr>
          <p:cNvSpPr>
            <a:spLocks noGrp="1"/>
          </p:cNvSpPr>
          <p:nvPr>
            <p:ph type="body" sz="quarter" idx="16" hasCustomPrompt="1"/>
          </p:nvPr>
        </p:nvSpPr>
        <p:spPr>
          <a:xfrm>
            <a:off x="1370582" y="988294"/>
            <a:ext cx="5337516" cy="3096344"/>
          </a:xfrm>
          <a:prstGeom prst="rect">
            <a:avLst/>
          </a:prstGeom>
        </p:spPr>
        <p:txBody>
          <a:bodyPr lIns="0" anchor="b" anchorCtr="0">
            <a:noAutofit/>
          </a:bodyPr>
          <a:lstStyle>
            <a:lvl1pPr marL="0" indent="0" algn="l">
              <a:lnSpc>
                <a:spcPct val="100000"/>
              </a:lnSpc>
              <a:buNone/>
              <a:defRPr sz="3800" b="0" i="0" cap="none" baseline="0">
                <a:solidFill>
                  <a:schemeClr val="bg1"/>
                </a:solidFill>
                <a:latin typeface="DM Serif Display" pitchFamily="2" charset="0"/>
                <a:cs typeface="Arial" panose="020B0604020202020204" pitchFamily="34" charset="0"/>
              </a:defRPr>
            </a:lvl1pPr>
          </a:lstStyle>
          <a:p>
            <a:pPr lvl="0"/>
            <a:r>
              <a:rPr lang="da-DK" noProof="0"/>
              <a:t>At vove er at tabe fodfæste en kort stund. Ikke at vove er at </a:t>
            </a:r>
            <a:br>
              <a:rPr lang="da-DK" noProof="0"/>
            </a:br>
            <a:r>
              <a:rPr lang="da-DK" noProof="0"/>
              <a:t>tabe sig selv. </a:t>
            </a:r>
          </a:p>
        </p:txBody>
      </p:sp>
      <p:sp>
        <p:nvSpPr>
          <p:cNvPr id="7" name="Tekstfelt 6">
            <a:extLst>
              <a:ext uri="{FF2B5EF4-FFF2-40B4-BE49-F238E27FC236}">
                <a16:creationId xmlns:a16="http://schemas.microsoft.com/office/drawing/2014/main" id="{82D715DC-9D20-D354-099E-C2C005DE1BA2}"/>
              </a:ext>
            </a:extLst>
          </p:cNvPr>
          <p:cNvSpPr txBox="1"/>
          <p:nvPr/>
        </p:nvSpPr>
        <p:spPr>
          <a:xfrm>
            <a:off x="-1049311" y="1146748"/>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8" name="Tekstfelt 7">
            <a:extLst>
              <a:ext uri="{FF2B5EF4-FFF2-40B4-BE49-F238E27FC236}">
                <a16:creationId xmlns:a16="http://schemas.microsoft.com/office/drawing/2014/main" id="{E5081B2A-0BE4-6418-4015-8F151674E843}"/>
              </a:ext>
            </a:extLst>
          </p:cNvPr>
          <p:cNvSpPr txBox="1"/>
          <p:nvPr/>
        </p:nvSpPr>
        <p:spPr>
          <a:xfrm>
            <a:off x="539646" y="-2353456"/>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9" name="Tekstfelt 8">
            <a:extLst>
              <a:ext uri="{FF2B5EF4-FFF2-40B4-BE49-F238E27FC236}">
                <a16:creationId xmlns:a16="http://schemas.microsoft.com/office/drawing/2014/main" id="{78209DAD-484A-72EE-7262-87B001723109}"/>
              </a:ext>
            </a:extLst>
          </p:cNvPr>
          <p:cNvSpPr txBox="1"/>
          <p:nvPr/>
        </p:nvSpPr>
        <p:spPr>
          <a:xfrm>
            <a:off x="-1416570" y="-1948721"/>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0" name="Tekstfelt 9">
            <a:extLst>
              <a:ext uri="{FF2B5EF4-FFF2-40B4-BE49-F238E27FC236}">
                <a16:creationId xmlns:a16="http://schemas.microsoft.com/office/drawing/2014/main" id="{B4CE27F5-A528-467D-4067-B02B79A898A2}"/>
              </a:ext>
            </a:extLst>
          </p:cNvPr>
          <p:cNvSpPr txBox="1"/>
          <p:nvPr/>
        </p:nvSpPr>
        <p:spPr>
          <a:xfrm>
            <a:off x="381231" y="0"/>
            <a:ext cx="989351" cy="1124262"/>
          </a:xfrm>
          <a:prstGeom prst="rect">
            <a:avLst/>
          </a:prstGeom>
          <a:noFill/>
        </p:spPr>
        <p:txBody>
          <a:bodyPr wrap="square" lIns="0" tIns="0" rIns="0" bIns="90000" rtlCol="0">
            <a:noAutofit/>
          </a:bodyPr>
          <a:lstStyle/>
          <a:p>
            <a:pPr marL="0" marR="0" lvl="0" indent="-180000" algn="l" defTabSz="457200" rtl="0" eaLnBrk="1" fontAlgn="auto" latinLnBrk="0" hangingPunct="1">
              <a:lnSpc>
                <a:spcPct val="110000"/>
              </a:lnSpc>
              <a:spcBef>
                <a:spcPts val="600"/>
              </a:spcBef>
              <a:spcAft>
                <a:spcPts val="0"/>
              </a:spcAft>
              <a:buClrTx/>
              <a:buSzTx/>
              <a:buFontTx/>
              <a:buNone/>
              <a:tabLst/>
              <a:defRPr/>
            </a:pPr>
            <a:r>
              <a:rPr lang="da-DK" sz="17000" noProof="0">
                <a:solidFill>
                  <a:schemeClr val="bg1"/>
                </a:solidFill>
                <a:latin typeface="DM Serif Display" pitchFamily="2" charset="0"/>
              </a:rPr>
              <a:t>”</a:t>
            </a:r>
            <a:endParaRPr lang="da-DK" sz="17000" err="1">
              <a:solidFill>
                <a:schemeClr val="bg1"/>
              </a:solidFill>
              <a:latin typeface="DM Serif Display" pitchFamily="2" charset="0"/>
              <a:cs typeface="Faktum" panose="020B0604020202020204" charset="0"/>
            </a:endParaRPr>
          </a:p>
        </p:txBody>
      </p:sp>
      <p:sp>
        <p:nvSpPr>
          <p:cNvPr id="5" name="Tekstfelt 4">
            <a:extLst>
              <a:ext uri="{FF2B5EF4-FFF2-40B4-BE49-F238E27FC236}">
                <a16:creationId xmlns:a16="http://schemas.microsoft.com/office/drawing/2014/main" id="{B1E9E2C5-1628-B0D5-D47B-344DA284DF1A}"/>
              </a:ext>
            </a:extLst>
          </p:cNvPr>
          <p:cNvSpPr txBox="1"/>
          <p:nvPr userDrawn="1"/>
        </p:nvSpPr>
        <p:spPr>
          <a:xfrm>
            <a:off x="-1049311" y="1146748"/>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6" name="Tekstfelt 5">
            <a:extLst>
              <a:ext uri="{FF2B5EF4-FFF2-40B4-BE49-F238E27FC236}">
                <a16:creationId xmlns:a16="http://schemas.microsoft.com/office/drawing/2014/main" id="{F85B3715-1D05-1A21-6F9C-880C72FA902A}"/>
              </a:ext>
            </a:extLst>
          </p:cNvPr>
          <p:cNvSpPr txBox="1"/>
          <p:nvPr userDrawn="1"/>
        </p:nvSpPr>
        <p:spPr>
          <a:xfrm>
            <a:off x="539646" y="-2353456"/>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1" name="Tekstfelt 10">
            <a:extLst>
              <a:ext uri="{FF2B5EF4-FFF2-40B4-BE49-F238E27FC236}">
                <a16:creationId xmlns:a16="http://schemas.microsoft.com/office/drawing/2014/main" id="{7B4D65DF-B3D3-9CE2-E43E-D69EE4BB0A4A}"/>
              </a:ext>
            </a:extLst>
          </p:cNvPr>
          <p:cNvSpPr txBox="1"/>
          <p:nvPr userDrawn="1"/>
        </p:nvSpPr>
        <p:spPr>
          <a:xfrm>
            <a:off x="-1416570" y="-1948721"/>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2" name="Tekstfelt 11">
            <a:extLst>
              <a:ext uri="{FF2B5EF4-FFF2-40B4-BE49-F238E27FC236}">
                <a16:creationId xmlns:a16="http://schemas.microsoft.com/office/drawing/2014/main" id="{29CB46E7-7584-FD7A-894A-FB988A640DFD}"/>
              </a:ext>
            </a:extLst>
          </p:cNvPr>
          <p:cNvSpPr txBox="1"/>
          <p:nvPr userDrawn="1"/>
        </p:nvSpPr>
        <p:spPr>
          <a:xfrm>
            <a:off x="381231" y="0"/>
            <a:ext cx="989351" cy="1124262"/>
          </a:xfrm>
          <a:prstGeom prst="rect">
            <a:avLst/>
          </a:prstGeom>
          <a:noFill/>
        </p:spPr>
        <p:txBody>
          <a:bodyPr wrap="square" lIns="0" tIns="0" rIns="0" bIns="90000" rtlCol="0">
            <a:noAutofit/>
          </a:bodyPr>
          <a:lstStyle/>
          <a:p>
            <a:pPr marL="0" marR="0" lvl="0" indent="-180000" algn="l" defTabSz="457200" rtl="0" eaLnBrk="1" fontAlgn="auto" latinLnBrk="0" hangingPunct="1">
              <a:lnSpc>
                <a:spcPct val="110000"/>
              </a:lnSpc>
              <a:spcBef>
                <a:spcPts val="600"/>
              </a:spcBef>
              <a:spcAft>
                <a:spcPts val="0"/>
              </a:spcAft>
              <a:buClrTx/>
              <a:buSzTx/>
              <a:buFontTx/>
              <a:buNone/>
              <a:tabLst/>
              <a:defRPr/>
            </a:pPr>
            <a:r>
              <a:rPr lang="da-DK" sz="17000" noProof="0">
                <a:solidFill>
                  <a:schemeClr val="bg1"/>
                </a:solidFill>
                <a:latin typeface="DM Serif Display" pitchFamily="2" charset="0"/>
              </a:rPr>
              <a:t>”</a:t>
            </a:r>
            <a:endParaRPr lang="da-DK" sz="17000" err="1">
              <a:solidFill>
                <a:schemeClr val="bg1"/>
              </a:solidFill>
              <a:latin typeface="DM Serif Display" pitchFamily="2" charset="0"/>
              <a:cs typeface="Faktum" panose="020B0604020202020204" charset="0"/>
            </a:endParaRPr>
          </a:p>
        </p:txBody>
      </p:sp>
      <p:sp>
        <p:nvSpPr>
          <p:cNvPr id="13" name="Tekstfelt 12">
            <a:extLst>
              <a:ext uri="{FF2B5EF4-FFF2-40B4-BE49-F238E27FC236}">
                <a16:creationId xmlns:a16="http://schemas.microsoft.com/office/drawing/2014/main" id="{8294C084-BD2A-4BF6-26D3-3915023EC45C}"/>
              </a:ext>
            </a:extLst>
          </p:cNvPr>
          <p:cNvSpPr txBox="1"/>
          <p:nvPr userDrawn="1"/>
        </p:nvSpPr>
        <p:spPr>
          <a:xfrm>
            <a:off x="8644270" y="1642730"/>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Tree>
    <p:extLst>
      <p:ext uri="{BB962C8B-B14F-4D97-AF65-F5344CB8AC3E}">
        <p14:creationId xmlns:p14="http://schemas.microsoft.com/office/powerpoint/2010/main" val="7001981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V 1 ">
    <p:bg>
      <p:bgPr>
        <a:solidFill>
          <a:schemeClr val="bg1"/>
        </a:solidFill>
        <a:effectLst/>
      </p:bgPr>
    </p:bg>
    <p:spTree>
      <p:nvGrpSpPr>
        <p:cNvPr id="1" name=""/>
        <p:cNvGrpSpPr/>
        <p:nvPr/>
      </p:nvGrpSpPr>
      <p:grpSpPr>
        <a:xfrm>
          <a:off x="0" y="0"/>
          <a:ext cx="0" cy="0"/>
          <a:chOff x="0" y="0"/>
          <a:chExt cx="0" cy="0"/>
        </a:xfrm>
      </p:grpSpPr>
      <p:sp>
        <p:nvSpPr>
          <p:cNvPr id="2" name="Snip Single Corner of Rectangle 1">
            <a:extLst>
              <a:ext uri="{FF2B5EF4-FFF2-40B4-BE49-F238E27FC236}">
                <a16:creationId xmlns:a16="http://schemas.microsoft.com/office/drawing/2014/main" id="{0C65963B-7407-FD41-8005-7E803CD2DB8A}"/>
              </a:ext>
            </a:extLst>
          </p:cNvPr>
          <p:cNvSpPr/>
          <p:nvPr/>
        </p:nvSpPr>
        <p:spPr>
          <a:xfrm rot="10800000" flipH="1">
            <a:off x="243504" y="165806"/>
            <a:ext cx="2600300" cy="4769125"/>
          </a:xfrm>
          <a:prstGeom prst="roundRect">
            <a:avLst>
              <a:gd name="adj" fmla="val 4568"/>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9" name="Picture Placeholder 28">
            <a:extLst>
              <a:ext uri="{FF2B5EF4-FFF2-40B4-BE49-F238E27FC236}">
                <a16:creationId xmlns:a16="http://schemas.microsoft.com/office/drawing/2014/main" id="{887881C8-4BBE-474A-BE81-163B1009A485}"/>
              </a:ext>
            </a:extLst>
          </p:cNvPr>
          <p:cNvSpPr>
            <a:spLocks noGrp="1"/>
          </p:cNvSpPr>
          <p:nvPr>
            <p:ph type="pic" sz="quarter" idx="17"/>
          </p:nvPr>
        </p:nvSpPr>
        <p:spPr>
          <a:xfrm>
            <a:off x="811834" y="267494"/>
            <a:ext cx="1335692" cy="1335692"/>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a:buNone/>
              <a:defRPr>
                <a:noFill/>
              </a:defRPr>
            </a:lvl1pPr>
          </a:lstStyle>
          <a:p>
            <a:r>
              <a:rPr lang="en-US" noProof="0"/>
              <a:t>Click icon to add picture</a:t>
            </a:r>
            <a:endParaRPr lang="da-DK" noProof="0"/>
          </a:p>
        </p:txBody>
      </p:sp>
      <p:sp>
        <p:nvSpPr>
          <p:cNvPr id="53" name="Text Placeholder 49">
            <a:extLst>
              <a:ext uri="{FF2B5EF4-FFF2-40B4-BE49-F238E27FC236}">
                <a16:creationId xmlns:a16="http://schemas.microsoft.com/office/drawing/2014/main" id="{1C06B90E-A568-D943-BC75-FB0CD6830AD9}"/>
              </a:ext>
            </a:extLst>
          </p:cNvPr>
          <p:cNvSpPr>
            <a:spLocks noGrp="1"/>
          </p:cNvSpPr>
          <p:nvPr>
            <p:ph type="body" sz="quarter" idx="24" hasCustomPrompt="1"/>
          </p:nvPr>
        </p:nvSpPr>
        <p:spPr>
          <a:xfrm>
            <a:off x="402784" y="2923828"/>
            <a:ext cx="2317238" cy="779512"/>
          </a:xfrm>
          <a:prstGeom prst="rect">
            <a:avLst/>
          </a:prstGeom>
        </p:spPr>
        <p:txBody>
          <a:bodyPr/>
          <a:lstStyle>
            <a:lvl1pPr marL="126000" indent="-126000">
              <a:spcBef>
                <a:spcPts val="150"/>
              </a:spcBef>
              <a:buFont typeface="Arial" panose="020B0604020202020204" pitchFamily="34" charset="0"/>
              <a:buChar char="•"/>
              <a:defRPr sz="8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da-DK" noProof="0"/>
              <a:t>Rådgiver, </a:t>
            </a:r>
            <a:r>
              <a:rPr lang="da-DK" noProof="0" err="1"/>
              <a:t>Viegand</a:t>
            </a:r>
            <a:r>
              <a:rPr lang="da-DK" noProof="0"/>
              <a:t> </a:t>
            </a:r>
            <a:r>
              <a:rPr lang="da-DK" noProof="0" err="1"/>
              <a:t>Maagøe</a:t>
            </a:r>
            <a:r>
              <a:rPr lang="da-DK" noProof="0"/>
              <a:t>, 2019 – nu</a:t>
            </a:r>
          </a:p>
          <a:p>
            <a:pPr lvl="0"/>
            <a:r>
              <a:rPr lang="da-DK" noProof="0"/>
              <a:t>Stilling, Firma, 2015 – 2019</a:t>
            </a:r>
          </a:p>
          <a:p>
            <a:pPr lvl="0"/>
            <a:r>
              <a:rPr lang="da-DK" noProof="0"/>
              <a:t>Stilling, Firma, 2014 - 2015</a:t>
            </a:r>
            <a:br>
              <a:rPr lang="da-DK" noProof="0"/>
            </a:br>
            <a:endParaRPr lang="da-DK" noProof="0"/>
          </a:p>
        </p:txBody>
      </p:sp>
      <p:sp>
        <p:nvSpPr>
          <p:cNvPr id="20" name="Titel 22">
            <a:extLst>
              <a:ext uri="{FF2B5EF4-FFF2-40B4-BE49-F238E27FC236}">
                <a16:creationId xmlns:a16="http://schemas.microsoft.com/office/drawing/2014/main" id="{B621C24A-7242-F44C-B0A0-E5582B803835}"/>
              </a:ext>
            </a:extLst>
          </p:cNvPr>
          <p:cNvSpPr>
            <a:spLocks noGrp="1"/>
          </p:cNvSpPr>
          <p:nvPr>
            <p:ph type="title" hasCustomPrompt="1"/>
          </p:nvPr>
        </p:nvSpPr>
        <p:spPr>
          <a:xfrm>
            <a:off x="385034" y="1707654"/>
            <a:ext cx="2317238" cy="648072"/>
          </a:xfrm>
          <a:prstGeom prst="rect">
            <a:avLst/>
          </a:prstGeom>
        </p:spPr>
        <p:txBody>
          <a:bodyPr lIns="0" anchor="b" anchorCtr="0">
            <a:noAutofit/>
          </a:bodyPr>
          <a:lstStyle>
            <a:lvl1pPr algn="ctr">
              <a:defRPr sz="2000">
                <a:solidFill>
                  <a:schemeClr val="bg1"/>
                </a:solidFill>
              </a:defRPr>
            </a:lvl1pPr>
          </a:lstStyle>
          <a:p>
            <a:r>
              <a:rPr lang="da-DK" noProof="0"/>
              <a:t>Fornavn Efternavn</a:t>
            </a:r>
          </a:p>
        </p:txBody>
      </p:sp>
      <p:sp>
        <p:nvSpPr>
          <p:cNvPr id="21" name="Pladsholder til tekst 15">
            <a:extLst>
              <a:ext uri="{FF2B5EF4-FFF2-40B4-BE49-F238E27FC236}">
                <a16:creationId xmlns:a16="http://schemas.microsoft.com/office/drawing/2014/main" id="{00A7E565-BFAF-BA4C-8837-C84A0257719C}"/>
              </a:ext>
            </a:extLst>
          </p:cNvPr>
          <p:cNvSpPr>
            <a:spLocks noGrp="1"/>
          </p:cNvSpPr>
          <p:nvPr>
            <p:ph type="body" sz="quarter" idx="14" hasCustomPrompt="1"/>
          </p:nvPr>
        </p:nvSpPr>
        <p:spPr>
          <a:xfrm>
            <a:off x="385032" y="2347650"/>
            <a:ext cx="2317239" cy="273149"/>
          </a:xfrm>
          <a:prstGeom prst="rect">
            <a:avLst/>
          </a:prstGeom>
        </p:spPr>
        <p:txBody>
          <a:bodyPr tIns="90000">
            <a:noAutofit/>
          </a:bodyPr>
          <a:lstStyle>
            <a:lvl1pPr marL="0" indent="0" algn="ctr">
              <a:buNone/>
              <a:defRPr sz="1050" b="0" i="0" cap="none" baseline="0">
                <a:solidFill>
                  <a:schemeClr val="bg1"/>
                </a:solidFill>
                <a:latin typeface="Faktum" panose="020B0003030202060203" pitchFamily="34" charset="0"/>
                <a:cs typeface="Arial" panose="020B0604020202020204" pitchFamily="34" charset="0"/>
              </a:defRPr>
            </a:lvl1pPr>
          </a:lstStyle>
          <a:p>
            <a:pPr lvl="0"/>
            <a:r>
              <a:rPr lang="da-DK" noProof="0"/>
              <a:t>Stilling</a:t>
            </a:r>
          </a:p>
        </p:txBody>
      </p:sp>
      <p:sp>
        <p:nvSpPr>
          <p:cNvPr id="26" name="Text Placeholder 49">
            <a:extLst>
              <a:ext uri="{FF2B5EF4-FFF2-40B4-BE49-F238E27FC236}">
                <a16:creationId xmlns:a16="http://schemas.microsoft.com/office/drawing/2014/main" id="{A2C0B876-6639-15DB-5B98-C8E4568E82E3}"/>
              </a:ext>
            </a:extLst>
          </p:cNvPr>
          <p:cNvSpPr>
            <a:spLocks noGrp="1"/>
          </p:cNvSpPr>
          <p:nvPr>
            <p:ph type="body" sz="quarter" idx="26" hasCustomPrompt="1"/>
          </p:nvPr>
        </p:nvSpPr>
        <p:spPr>
          <a:xfrm>
            <a:off x="402784" y="4075956"/>
            <a:ext cx="2317238" cy="901737"/>
          </a:xfrm>
          <a:prstGeom prst="rect">
            <a:avLst/>
          </a:prstGeom>
        </p:spPr>
        <p:txBody>
          <a:bodyPr/>
          <a:lstStyle>
            <a:lvl1pPr marL="126000" indent="-126000">
              <a:spcBef>
                <a:spcPts val="150"/>
              </a:spcBef>
              <a:buFont typeface="Arial" panose="020B0604020202020204" pitchFamily="34" charset="0"/>
              <a:buChar char="•"/>
              <a:defRPr sz="8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da-DK" noProof="0"/>
              <a:t>Uddannelse, Skole, 2014</a:t>
            </a:r>
          </a:p>
          <a:p>
            <a:pPr lvl="0"/>
            <a:r>
              <a:rPr lang="da-DK" noProof="0"/>
              <a:t>Uddannelse, Skole, 2011</a:t>
            </a:r>
          </a:p>
          <a:p>
            <a:pPr lvl="0"/>
            <a:endParaRPr lang="da-DK" noProof="0"/>
          </a:p>
        </p:txBody>
      </p:sp>
      <p:sp>
        <p:nvSpPr>
          <p:cNvPr id="4" name="Text Placeholder 3">
            <a:extLst>
              <a:ext uri="{FF2B5EF4-FFF2-40B4-BE49-F238E27FC236}">
                <a16:creationId xmlns:a16="http://schemas.microsoft.com/office/drawing/2014/main" id="{ECBDFC73-BB1F-070B-DC53-F9081DEF91BF}"/>
              </a:ext>
            </a:extLst>
          </p:cNvPr>
          <p:cNvSpPr>
            <a:spLocks noGrp="1"/>
          </p:cNvSpPr>
          <p:nvPr>
            <p:ph type="body" sz="quarter" idx="27" hasCustomPrompt="1"/>
          </p:nvPr>
        </p:nvSpPr>
        <p:spPr>
          <a:xfrm>
            <a:off x="3326972" y="771550"/>
            <a:ext cx="4908308" cy="720080"/>
          </a:xfrm>
          <a:prstGeom prst="rect">
            <a:avLst/>
          </a:prstGeom>
        </p:spPr>
        <p:txBody>
          <a:bodyPr lIns="0"/>
          <a:lstStyle>
            <a:lvl1pPr marL="0" indent="0">
              <a:buNone/>
              <a:defRPr sz="1000"/>
            </a:lvl1pPr>
          </a:lstStyle>
          <a:p>
            <a:pPr lvl="0"/>
            <a:r>
              <a:rPr lang="da-DK" noProof="0"/>
              <a:t>Indsæt tekst om personens rolle i projektet</a:t>
            </a:r>
          </a:p>
        </p:txBody>
      </p:sp>
      <p:sp>
        <p:nvSpPr>
          <p:cNvPr id="36" name="Text Placeholder 5">
            <a:extLst>
              <a:ext uri="{FF2B5EF4-FFF2-40B4-BE49-F238E27FC236}">
                <a16:creationId xmlns:a16="http://schemas.microsoft.com/office/drawing/2014/main" id="{5684E073-78B9-0CA4-C1E3-EA068CE62467}"/>
              </a:ext>
            </a:extLst>
          </p:cNvPr>
          <p:cNvSpPr>
            <a:spLocks noGrp="1"/>
          </p:cNvSpPr>
          <p:nvPr>
            <p:ph type="body" sz="quarter" idx="30" hasCustomPrompt="1"/>
          </p:nvPr>
        </p:nvSpPr>
        <p:spPr>
          <a:xfrm>
            <a:off x="3326973" y="1851670"/>
            <a:ext cx="4608513" cy="288032"/>
          </a:xfrm>
          <a:prstGeom prst="rect">
            <a:avLst/>
          </a:prstGeom>
        </p:spPr>
        <p:txBody>
          <a:bodyPr lIns="0"/>
          <a:lstStyle>
            <a:lvl1pPr marL="0" indent="0" algn="l">
              <a:buNone/>
              <a:defRPr sz="1400" b="1"/>
            </a:lvl1pPr>
          </a:lstStyle>
          <a:p>
            <a:pPr algn="l"/>
            <a:r>
              <a:rPr lang="da-DK" noProof="0">
                <a:solidFill>
                  <a:schemeClr val="tx1"/>
                </a:solidFill>
              </a:rPr>
              <a:t>Relevante projekter</a:t>
            </a:r>
          </a:p>
        </p:txBody>
      </p:sp>
      <p:sp>
        <p:nvSpPr>
          <p:cNvPr id="39" name="Text Placeholder 5">
            <a:extLst>
              <a:ext uri="{FF2B5EF4-FFF2-40B4-BE49-F238E27FC236}">
                <a16:creationId xmlns:a16="http://schemas.microsoft.com/office/drawing/2014/main" id="{F418A87C-63C9-8D86-0417-2D968231B52A}"/>
              </a:ext>
            </a:extLst>
          </p:cNvPr>
          <p:cNvSpPr>
            <a:spLocks noGrp="1"/>
          </p:cNvSpPr>
          <p:nvPr>
            <p:ph type="body" sz="quarter" idx="31" hasCustomPrompt="1"/>
          </p:nvPr>
        </p:nvSpPr>
        <p:spPr>
          <a:xfrm>
            <a:off x="3326973" y="483518"/>
            <a:ext cx="4608513" cy="288032"/>
          </a:xfrm>
          <a:prstGeom prst="rect">
            <a:avLst/>
          </a:prstGeom>
        </p:spPr>
        <p:txBody>
          <a:bodyPr lIns="0"/>
          <a:lstStyle>
            <a:lvl1pPr marL="0" indent="0" algn="l">
              <a:buFont typeface="Arial" panose="020B0604020202020204" pitchFamily="34" charset="0"/>
              <a:buNone/>
              <a:defRPr sz="1400" b="1"/>
            </a:lvl1pPr>
          </a:lstStyle>
          <a:p>
            <a:pPr algn="l"/>
            <a:r>
              <a:rPr lang="da-DK" noProof="0">
                <a:solidFill>
                  <a:schemeClr val="tx1"/>
                </a:solidFill>
              </a:rPr>
              <a:t>Om Fornavn</a:t>
            </a:r>
          </a:p>
        </p:txBody>
      </p:sp>
      <p:pic>
        <p:nvPicPr>
          <p:cNvPr id="12" name="Graphic 11" descr="User with solid fill">
            <a:extLst>
              <a:ext uri="{FF2B5EF4-FFF2-40B4-BE49-F238E27FC236}">
                <a16:creationId xmlns:a16="http://schemas.microsoft.com/office/drawing/2014/main" id="{EE6B60B3-0E97-B1E1-9D7B-76D86CE2583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56956" y="480642"/>
            <a:ext cx="218900" cy="218900"/>
          </a:xfrm>
          <a:prstGeom prst="rect">
            <a:avLst/>
          </a:prstGeom>
        </p:spPr>
      </p:pic>
      <p:pic>
        <p:nvPicPr>
          <p:cNvPr id="14" name="Graphic 13" descr="Briefcase with solid fill">
            <a:extLst>
              <a:ext uri="{FF2B5EF4-FFF2-40B4-BE49-F238E27FC236}">
                <a16:creationId xmlns:a16="http://schemas.microsoft.com/office/drawing/2014/main" id="{0DD2B735-31A6-E735-EC3A-DDA24D7E8A1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59832" y="1851670"/>
            <a:ext cx="218900" cy="218900"/>
          </a:xfrm>
          <a:prstGeom prst="rect">
            <a:avLst/>
          </a:prstGeom>
        </p:spPr>
      </p:pic>
      <p:sp>
        <p:nvSpPr>
          <p:cNvPr id="7" name="Text Placeholder 12">
            <a:extLst>
              <a:ext uri="{FF2B5EF4-FFF2-40B4-BE49-F238E27FC236}">
                <a16:creationId xmlns:a16="http://schemas.microsoft.com/office/drawing/2014/main" id="{1C9D1953-E11E-A8EE-28FD-A3822C1979D2}"/>
              </a:ext>
            </a:extLst>
          </p:cNvPr>
          <p:cNvSpPr>
            <a:spLocks noGrp="1"/>
          </p:cNvSpPr>
          <p:nvPr>
            <p:ph type="body" sz="quarter" idx="42" hasCustomPrompt="1"/>
          </p:nvPr>
        </p:nvSpPr>
        <p:spPr>
          <a:xfrm>
            <a:off x="7174867" y="2174249"/>
            <a:ext cx="1702706" cy="2803444"/>
          </a:xfrm>
          <a:prstGeom prst="rect">
            <a:avLst/>
          </a:prstGeom>
          <a:noFill/>
          <a:ln w="12700">
            <a:noFill/>
          </a:ln>
        </p:spPr>
        <p:txBody>
          <a:bodyPr lIns="0" tIns="0"/>
          <a:lstStyle>
            <a:lvl1pPr marL="0" indent="0">
              <a:buFont typeface="Arial" panose="020B0604020202020204" pitchFamily="34" charset="0"/>
              <a:buNone/>
              <a:defRPr sz="1000"/>
            </a:lvl1pPr>
            <a:lvl2pPr marL="360000" indent="-180000">
              <a:defRPr sz="900"/>
            </a:lvl2pPr>
            <a:lvl3pPr marL="540000" indent="-180000">
              <a:defRPr sz="900"/>
            </a:lvl3pPr>
            <a:lvl4pPr marL="720000" indent="-180000">
              <a:defRPr sz="900"/>
            </a:lvl4pPr>
            <a:lvl5pPr marL="900000" indent="-180000">
              <a:defRPr sz="900"/>
            </a:lvl5pPr>
          </a:lstStyle>
          <a:p>
            <a:pPr lvl="0"/>
            <a:r>
              <a:rPr lang="da-DK" noProof="0"/>
              <a:t>Overskrift</a:t>
            </a:r>
            <a:br>
              <a:rPr lang="da-DK" noProof="0"/>
            </a:br>
            <a:r>
              <a:rPr lang="da-DK" noProof="0"/>
              <a:t>Kunde, 2012 – 2014</a:t>
            </a:r>
          </a:p>
          <a:p>
            <a:pPr lvl="0"/>
            <a:r>
              <a:rPr lang="da-DK" noProof="0"/>
              <a:t>Om projektet</a:t>
            </a:r>
          </a:p>
        </p:txBody>
      </p:sp>
      <p:sp>
        <p:nvSpPr>
          <p:cNvPr id="8" name="Text Placeholder 12">
            <a:extLst>
              <a:ext uri="{FF2B5EF4-FFF2-40B4-BE49-F238E27FC236}">
                <a16:creationId xmlns:a16="http://schemas.microsoft.com/office/drawing/2014/main" id="{D4197A1F-5392-1F86-F7C0-399A72151FEE}"/>
              </a:ext>
            </a:extLst>
          </p:cNvPr>
          <p:cNvSpPr>
            <a:spLocks noGrp="1"/>
          </p:cNvSpPr>
          <p:nvPr>
            <p:ph type="body" sz="quarter" idx="43" hasCustomPrompt="1"/>
          </p:nvPr>
        </p:nvSpPr>
        <p:spPr>
          <a:xfrm>
            <a:off x="3326973" y="2174249"/>
            <a:ext cx="1702706" cy="2803444"/>
          </a:xfrm>
          <a:prstGeom prst="rect">
            <a:avLst/>
          </a:prstGeom>
          <a:noFill/>
          <a:ln w="12700">
            <a:noFill/>
          </a:ln>
        </p:spPr>
        <p:txBody>
          <a:bodyPr lIns="0" tIns="0"/>
          <a:lstStyle>
            <a:lvl1pPr marL="0" indent="0">
              <a:buFont typeface="Arial" panose="020B0604020202020204" pitchFamily="34" charset="0"/>
              <a:buNone/>
              <a:defRPr sz="1000"/>
            </a:lvl1pPr>
            <a:lvl2pPr marL="360000" indent="-180000">
              <a:defRPr sz="900"/>
            </a:lvl2pPr>
            <a:lvl3pPr marL="540000" indent="-180000">
              <a:defRPr sz="900"/>
            </a:lvl3pPr>
            <a:lvl4pPr marL="720000" indent="-180000">
              <a:defRPr sz="900"/>
            </a:lvl4pPr>
            <a:lvl5pPr marL="900000" indent="-180000">
              <a:defRPr sz="900"/>
            </a:lvl5pPr>
          </a:lstStyle>
          <a:p>
            <a:pPr lvl="0"/>
            <a:r>
              <a:rPr lang="da-DK" noProof="0"/>
              <a:t>Overskrift</a:t>
            </a:r>
            <a:br>
              <a:rPr lang="da-DK" noProof="0"/>
            </a:br>
            <a:r>
              <a:rPr lang="da-DK" noProof="0"/>
              <a:t>Kunde, 2012 – 2014</a:t>
            </a:r>
          </a:p>
          <a:p>
            <a:pPr lvl="0"/>
            <a:r>
              <a:rPr lang="da-DK" noProof="0"/>
              <a:t>Om projektet</a:t>
            </a:r>
          </a:p>
        </p:txBody>
      </p:sp>
      <p:sp>
        <p:nvSpPr>
          <p:cNvPr id="9" name="Text Placeholder 12">
            <a:extLst>
              <a:ext uri="{FF2B5EF4-FFF2-40B4-BE49-F238E27FC236}">
                <a16:creationId xmlns:a16="http://schemas.microsoft.com/office/drawing/2014/main" id="{4922B8EF-D899-6448-D3F6-20837CD8D805}"/>
              </a:ext>
            </a:extLst>
          </p:cNvPr>
          <p:cNvSpPr>
            <a:spLocks noGrp="1"/>
          </p:cNvSpPr>
          <p:nvPr>
            <p:ph type="body" sz="quarter" idx="44" hasCustomPrompt="1"/>
          </p:nvPr>
        </p:nvSpPr>
        <p:spPr>
          <a:xfrm>
            <a:off x="5250920" y="2174249"/>
            <a:ext cx="1702706" cy="2803444"/>
          </a:xfrm>
          <a:prstGeom prst="rect">
            <a:avLst/>
          </a:prstGeom>
          <a:noFill/>
          <a:ln w="12700">
            <a:noFill/>
          </a:ln>
        </p:spPr>
        <p:txBody>
          <a:bodyPr lIns="0" tIns="0"/>
          <a:lstStyle>
            <a:lvl1pPr marL="0" indent="0">
              <a:buFont typeface="Arial" panose="020B0604020202020204" pitchFamily="34" charset="0"/>
              <a:buNone/>
              <a:defRPr sz="1000"/>
            </a:lvl1pPr>
            <a:lvl2pPr marL="360000" indent="-180000">
              <a:defRPr sz="900"/>
            </a:lvl2pPr>
            <a:lvl3pPr marL="540000" indent="-180000">
              <a:defRPr sz="900"/>
            </a:lvl3pPr>
            <a:lvl4pPr marL="720000" indent="-180000">
              <a:defRPr sz="900"/>
            </a:lvl4pPr>
            <a:lvl5pPr marL="900000" indent="-180000">
              <a:defRPr sz="900"/>
            </a:lvl5pPr>
          </a:lstStyle>
          <a:p>
            <a:pPr lvl="0"/>
            <a:r>
              <a:rPr lang="da-DK" noProof="0"/>
              <a:t>Overskrift</a:t>
            </a:r>
            <a:br>
              <a:rPr lang="da-DK" noProof="0"/>
            </a:br>
            <a:r>
              <a:rPr lang="da-DK" noProof="0"/>
              <a:t>Kunde, 2012 – 2014</a:t>
            </a:r>
          </a:p>
          <a:p>
            <a:pPr lvl="0"/>
            <a:r>
              <a:rPr lang="da-DK" noProof="0"/>
              <a:t>Om projektet</a:t>
            </a:r>
          </a:p>
        </p:txBody>
      </p:sp>
      <p:sp>
        <p:nvSpPr>
          <p:cNvPr id="3" name="Tekstfelt 2">
            <a:extLst>
              <a:ext uri="{FF2B5EF4-FFF2-40B4-BE49-F238E27FC236}">
                <a16:creationId xmlns:a16="http://schemas.microsoft.com/office/drawing/2014/main" id="{DA005F24-0BFE-AF31-A580-B8848A217B0A}"/>
              </a:ext>
            </a:extLst>
          </p:cNvPr>
          <p:cNvSpPr txBox="1"/>
          <p:nvPr/>
        </p:nvSpPr>
        <p:spPr>
          <a:xfrm>
            <a:off x="8460432" y="720081"/>
            <a:ext cx="1183030" cy="883105"/>
          </a:xfrm>
          <a:prstGeom prst="rect">
            <a:avLst/>
          </a:prstGeom>
          <a:noFill/>
        </p:spPr>
        <p:txBody>
          <a:bodyPr wrap="square" lIns="0" tIns="0" rIns="0" bIns="90000" rtlCol="0">
            <a:noAutofit/>
          </a:bodyPr>
          <a:lstStyle/>
          <a:p>
            <a:pPr algn="l">
              <a:lnSpc>
                <a:spcPct val="120000"/>
              </a:lnSpc>
              <a:spcBef>
                <a:spcPts val="750"/>
              </a:spcBef>
            </a:pPr>
            <a:endParaRPr lang="en-US" sz="1200">
              <a:solidFill>
                <a:srgbClr val="22323F"/>
              </a:solidFill>
            </a:endParaRPr>
          </a:p>
        </p:txBody>
      </p:sp>
      <p:sp>
        <p:nvSpPr>
          <p:cNvPr id="5" name="Tekstfelt 4">
            <a:extLst>
              <a:ext uri="{FF2B5EF4-FFF2-40B4-BE49-F238E27FC236}">
                <a16:creationId xmlns:a16="http://schemas.microsoft.com/office/drawing/2014/main" id="{5CAB021E-280F-4AF7-9D92-CC3BC55A08B4}"/>
              </a:ext>
            </a:extLst>
          </p:cNvPr>
          <p:cNvSpPr txBox="1"/>
          <p:nvPr/>
        </p:nvSpPr>
        <p:spPr>
          <a:xfrm>
            <a:off x="3362266" y="62475"/>
            <a:ext cx="0" cy="0"/>
          </a:xfrm>
          <a:prstGeom prst="rect">
            <a:avLst/>
          </a:prstGeom>
          <a:noFill/>
        </p:spPr>
        <p:txBody>
          <a:bodyPr wrap="none" lIns="0" tIns="0" rIns="0" bIns="90000" rtlCol="0">
            <a:noAutofit/>
          </a:bodyPr>
          <a:lstStyle/>
          <a:p>
            <a:pPr algn="l">
              <a:lnSpc>
                <a:spcPct val="120000"/>
              </a:lnSpc>
              <a:spcBef>
                <a:spcPts val="750"/>
              </a:spcBef>
            </a:pPr>
            <a:endParaRPr lang="da-DK" sz="1200">
              <a:solidFill>
                <a:srgbClr val="22323F"/>
              </a:solidFill>
            </a:endParaRPr>
          </a:p>
        </p:txBody>
      </p:sp>
      <p:sp>
        <p:nvSpPr>
          <p:cNvPr id="6" name="Tekstfelt 5">
            <a:extLst>
              <a:ext uri="{FF2B5EF4-FFF2-40B4-BE49-F238E27FC236}">
                <a16:creationId xmlns:a16="http://schemas.microsoft.com/office/drawing/2014/main" id="{28786532-FD1B-2528-420E-3C78EC409BF5}"/>
              </a:ext>
            </a:extLst>
          </p:cNvPr>
          <p:cNvSpPr txBox="1"/>
          <p:nvPr/>
        </p:nvSpPr>
        <p:spPr>
          <a:xfrm>
            <a:off x="5418246" y="215821"/>
            <a:ext cx="0" cy="0"/>
          </a:xfrm>
          <a:prstGeom prst="rect">
            <a:avLst/>
          </a:prstGeom>
          <a:noFill/>
        </p:spPr>
        <p:txBody>
          <a:bodyPr wrap="none" lIns="0" tIns="0" rIns="0" bIns="90000" rtlCol="0">
            <a:noAutofit/>
          </a:bodyPr>
          <a:lstStyle/>
          <a:p>
            <a:pPr algn="l">
              <a:lnSpc>
                <a:spcPct val="120000"/>
              </a:lnSpc>
              <a:spcBef>
                <a:spcPts val="750"/>
              </a:spcBef>
            </a:pPr>
            <a:endParaRPr lang="da-DK" sz="1200">
              <a:solidFill>
                <a:srgbClr val="22323F"/>
              </a:solidFill>
            </a:endParaRPr>
          </a:p>
        </p:txBody>
      </p:sp>
      <p:sp>
        <p:nvSpPr>
          <p:cNvPr id="10" name="TextBox 9">
            <a:extLst>
              <a:ext uri="{FF2B5EF4-FFF2-40B4-BE49-F238E27FC236}">
                <a16:creationId xmlns:a16="http://schemas.microsoft.com/office/drawing/2014/main" id="{3E4DA5EC-4ECA-F9F8-DB98-37F519CD8A6F}"/>
              </a:ext>
            </a:extLst>
          </p:cNvPr>
          <p:cNvSpPr txBox="1"/>
          <p:nvPr/>
        </p:nvSpPr>
        <p:spPr>
          <a:xfrm>
            <a:off x="402784" y="3857028"/>
            <a:ext cx="2334990" cy="216023"/>
          </a:xfrm>
          <a:prstGeom prst="rect">
            <a:avLst/>
          </a:prstGeom>
          <a:noFill/>
        </p:spPr>
        <p:txBody>
          <a:bodyPr wrap="square" lIns="0" tIns="0" rIns="0" bIns="90000" rtlCol="0">
            <a:noAutofit/>
          </a:bodyPr>
          <a:lstStyle/>
          <a:p>
            <a:pPr algn="l">
              <a:lnSpc>
                <a:spcPct val="120000"/>
              </a:lnSpc>
              <a:spcBef>
                <a:spcPts val="750"/>
              </a:spcBef>
            </a:pPr>
            <a:r>
              <a:rPr lang="da-DK" sz="1050" b="1">
                <a:solidFill>
                  <a:schemeClr val="bg1"/>
                </a:solidFill>
                <a:latin typeface="Faktum" panose="020B0604020202020204" charset="0"/>
                <a:cs typeface="Faktum" panose="020B0604020202020204" charset="0"/>
              </a:rPr>
              <a:t>Uddannelse</a:t>
            </a:r>
          </a:p>
        </p:txBody>
      </p:sp>
      <p:sp>
        <p:nvSpPr>
          <p:cNvPr id="11" name="TextBox 10">
            <a:extLst>
              <a:ext uri="{FF2B5EF4-FFF2-40B4-BE49-F238E27FC236}">
                <a16:creationId xmlns:a16="http://schemas.microsoft.com/office/drawing/2014/main" id="{1E9A8536-5FC8-0AFC-0497-2A3A5D86071C}"/>
              </a:ext>
            </a:extLst>
          </p:cNvPr>
          <p:cNvSpPr txBox="1"/>
          <p:nvPr/>
        </p:nvSpPr>
        <p:spPr>
          <a:xfrm>
            <a:off x="402784" y="2706530"/>
            <a:ext cx="2334990" cy="216023"/>
          </a:xfrm>
          <a:prstGeom prst="rect">
            <a:avLst/>
          </a:prstGeom>
          <a:noFill/>
        </p:spPr>
        <p:txBody>
          <a:bodyPr wrap="square" lIns="0" tIns="0" rIns="0" bIns="90000" rtlCol="0">
            <a:noAutofit/>
          </a:bodyPr>
          <a:lstStyle/>
          <a:p>
            <a:pPr algn="l">
              <a:lnSpc>
                <a:spcPct val="120000"/>
              </a:lnSpc>
              <a:spcBef>
                <a:spcPts val="750"/>
              </a:spcBef>
            </a:pPr>
            <a:r>
              <a:rPr lang="da-DK" sz="1050" b="1">
                <a:solidFill>
                  <a:schemeClr val="bg1"/>
                </a:solidFill>
                <a:latin typeface="Faktum" panose="020B0604020202020204" charset="0"/>
                <a:cs typeface="Faktum" panose="020B0604020202020204" charset="0"/>
              </a:rPr>
              <a:t>Erhvervserfaring</a:t>
            </a:r>
          </a:p>
        </p:txBody>
      </p:sp>
      <p:pic>
        <p:nvPicPr>
          <p:cNvPr id="15" name="Graphic 11" descr="User with solid fill">
            <a:extLst>
              <a:ext uri="{FF2B5EF4-FFF2-40B4-BE49-F238E27FC236}">
                <a16:creationId xmlns:a16="http://schemas.microsoft.com/office/drawing/2014/main" id="{865DE77F-EEF5-12BE-A3B3-88FF08811F93}"/>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56956" y="480642"/>
            <a:ext cx="218900" cy="218900"/>
          </a:xfrm>
          <a:prstGeom prst="rect">
            <a:avLst/>
          </a:prstGeom>
        </p:spPr>
      </p:pic>
      <p:pic>
        <p:nvPicPr>
          <p:cNvPr id="16" name="Graphic 13" descr="Briefcase with solid fill">
            <a:extLst>
              <a:ext uri="{FF2B5EF4-FFF2-40B4-BE49-F238E27FC236}">
                <a16:creationId xmlns:a16="http://schemas.microsoft.com/office/drawing/2014/main" id="{4AE7DFEB-64D5-4B59-C3A1-891F8F52CF3C}"/>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059832" y="1851670"/>
            <a:ext cx="218900" cy="218900"/>
          </a:xfrm>
          <a:prstGeom prst="rect">
            <a:avLst/>
          </a:prstGeom>
        </p:spPr>
      </p:pic>
      <p:sp>
        <p:nvSpPr>
          <p:cNvPr id="17" name="Tekstfelt 16">
            <a:extLst>
              <a:ext uri="{FF2B5EF4-FFF2-40B4-BE49-F238E27FC236}">
                <a16:creationId xmlns:a16="http://schemas.microsoft.com/office/drawing/2014/main" id="{7A915BC8-5635-600D-5D23-DD48D5E05CC8}"/>
              </a:ext>
            </a:extLst>
          </p:cNvPr>
          <p:cNvSpPr txBox="1"/>
          <p:nvPr userDrawn="1"/>
        </p:nvSpPr>
        <p:spPr>
          <a:xfrm>
            <a:off x="8460432" y="720081"/>
            <a:ext cx="1183030" cy="883105"/>
          </a:xfrm>
          <a:prstGeom prst="rect">
            <a:avLst/>
          </a:prstGeom>
          <a:noFill/>
        </p:spPr>
        <p:txBody>
          <a:bodyPr wrap="square" lIns="0" tIns="0" rIns="0" bIns="90000" rtlCol="0">
            <a:noAutofit/>
          </a:bodyPr>
          <a:lstStyle/>
          <a:p>
            <a:pPr algn="l">
              <a:lnSpc>
                <a:spcPct val="120000"/>
              </a:lnSpc>
              <a:spcBef>
                <a:spcPts val="750"/>
              </a:spcBef>
            </a:pPr>
            <a:endParaRPr lang="en-US" sz="1200">
              <a:solidFill>
                <a:srgbClr val="22323F"/>
              </a:solidFill>
            </a:endParaRPr>
          </a:p>
        </p:txBody>
      </p:sp>
      <p:sp>
        <p:nvSpPr>
          <p:cNvPr id="18" name="Tekstfelt 17">
            <a:extLst>
              <a:ext uri="{FF2B5EF4-FFF2-40B4-BE49-F238E27FC236}">
                <a16:creationId xmlns:a16="http://schemas.microsoft.com/office/drawing/2014/main" id="{5C7FE31F-E321-CA0B-A685-FA1CE35E4B09}"/>
              </a:ext>
            </a:extLst>
          </p:cNvPr>
          <p:cNvSpPr txBox="1"/>
          <p:nvPr userDrawn="1"/>
        </p:nvSpPr>
        <p:spPr>
          <a:xfrm>
            <a:off x="3362266" y="62475"/>
            <a:ext cx="0" cy="0"/>
          </a:xfrm>
          <a:prstGeom prst="rect">
            <a:avLst/>
          </a:prstGeom>
          <a:noFill/>
        </p:spPr>
        <p:txBody>
          <a:bodyPr wrap="none" lIns="0" tIns="0" rIns="0" bIns="90000" rtlCol="0">
            <a:noAutofit/>
          </a:bodyPr>
          <a:lstStyle/>
          <a:p>
            <a:pPr algn="l">
              <a:lnSpc>
                <a:spcPct val="120000"/>
              </a:lnSpc>
              <a:spcBef>
                <a:spcPts val="750"/>
              </a:spcBef>
            </a:pPr>
            <a:endParaRPr lang="da-DK" sz="1200">
              <a:solidFill>
                <a:srgbClr val="22323F"/>
              </a:solidFill>
            </a:endParaRPr>
          </a:p>
        </p:txBody>
      </p:sp>
      <p:sp>
        <p:nvSpPr>
          <p:cNvPr id="19" name="Tekstfelt 18">
            <a:extLst>
              <a:ext uri="{FF2B5EF4-FFF2-40B4-BE49-F238E27FC236}">
                <a16:creationId xmlns:a16="http://schemas.microsoft.com/office/drawing/2014/main" id="{0E37F9D7-E47C-7F7E-82DD-10FE1913464F}"/>
              </a:ext>
            </a:extLst>
          </p:cNvPr>
          <p:cNvSpPr txBox="1"/>
          <p:nvPr userDrawn="1"/>
        </p:nvSpPr>
        <p:spPr>
          <a:xfrm>
            <a:off x="5418246" y="215821"/>
            <a:ext cx="0" cy="0"/>
          </a:xfrm>
          <a:prstGeom prst="rect">
            <a:avLst/>
          </a:prstGeom>
          <a:noFill/>
        </p:spPr>
        <p:txBody>
          <a:bodyPr wrap="none" lIns="0" tIns="0" rIns="0" bIns="90000" rtlCol="0">
            <a:noAutofit/>
          </a:bodyPr>
          <a:lstStyle/>
          <a:p>
            <a:pPr algn="l">
              <a:lnSpc>
                <a:spcPct val="120000"/>
              </a:lnSpc>
              <a:spcBef>
                <a:spcPts val="750"/>
              </a:spcBef>
            </a:pPr>
            <a:endParaRPr lang="da-DK" sz="1200">
              <a:solidFill>
                <a:srgbClr val="22323F"/>
              </a:solidFill>
            </a:endParaRPr>
          </a:p>
        </p:txBody>
      </p:sp>
      <p:sp>
        <p:nvSpPr>
          <p:cNvPr id="22" name="TextBox 9">
            <a:extLst>
              <a:ext uri="{FF2B5EF4-FFF2-40B4-BE49-F238E27FC236}">
                <a16:creationId xmlns:a16="http://schemas.microsoft.com/office/drawing/2014/main" id="{E7231850-467F-2960-6566-0DE0438EB2AE}"/>
              </a:ext>
            </a:extLst>
          </p:cNvPr>
          <p:cNvSpPr txBox="1"/>
          <p:nvPr userDrawn="1"/>
        </p:nvSpPr>
        <p:spPr>
          <a:xfrm>
            <a:off x="402784" y="3857028"/>
            <a:ext cx="2334990" cy="216023"/>
          </a:xfrm>
          <a:prstGeom prst="rect">
            <a:avLst/>
          </a:prstGeom>
          <a:noFill/>
        </p:spPr>
        <p:txBody>
          <a:bodyPr wrap="square" lIns="0" tIns="0" rIns="0" bIns="90000" rtlCol="0">
            <a:noAutofit/>
          </a:bodyPr>
          <a:lstStyle/>
          <a:p>
            <a:pPr algn="l">
              <a:lnSpc>
                <a:spcPct val="120000"/>
              </a:lnSpc>
              <a:spcBef>
                <a:spcPts val="750"/>
              </a:spcBef>
            </a:pPr>
            <a:r>
              <a:rPr lang="da-DK" sz="1050" b="1">
                <a:solidFill>
                  <a:schemeClr val="bg1"/>
                </a:solidFill>
                <a:latin typeface="Faktum" panose="020B0604020202020204" charset="0"/>
                <a:cs typeface="Faktum" panose="020B0604020202020204" charset="0"/>
              </a:rPr>
              <a:t>Uddannelse</a:t>
            </a:r>
          </a:p>
        </p:txBody>
      </p:sp>
      <p:sp>
        <p:nvSpPr>
          <p:cNvPr id="23" name="TextBox 10">
            <a:extLst>
              <a:ext uri="{FF2B5EF4-FFF2-40B4-BE49-F238E27FC236}">
                <a16:creationId xmlns:a16="http://schemas.microsoft.com/office/drawing/2014/main" id="{C484B4BB-63F7-524B-F600-CF2CBDD08881}"/>
              </a:ext>
            </a:extLst>
          </p:cNvPr>
          <p:cNvSpPr txBox="1"/>
          <p:nvPr userDrawn="1"/>
        </p:nvSpPr>
        <p:spPr>
          <a:xfrm>
            <a:off x="402784" y="2706530"/>
            <a:ext cx="2334990" cy="216023"/>
          </a:xfrm>
          <a:prstGeom prst="rect">
            <a:avLst/>
          </a:prstGeom>
          <a:noFill/>
        </p:spPr>
        <p:txBody>
          <a:bodyPr wrap="square" lIns="0" tIns="0" rIns="0" bIns="90000" rtlCol="0">
            <a:noAutofit/>
          </a:bodyPr>
          <a:lstStyle/>
          <a:p>
            <a:pPr algn="l">
              <a:lnSpc>
                <a:spcPct val="120000"/>
              </a:lnSpc>
              <a:spcBef>
                <a:spcPts val="750"/>
              </a:spcBef>
            </a:pPr>
            <a:r>
              <a:rPr lang="da-DK" sz="1050" b="1">
                <a:solidFill>
                  <a:schemeClr val="bg1"/>
                </a:solidFill>
                <a:latin typeface="Faktum" panose="020B0604020202020204" charset="0"/>
                <a:cs typeface="Faktum" panose="020B0604020202020204" charset="0"/>
              </a:rPr>
              <a:t>Erhvervserfaring</a:t>
            </a:r>
          </a:p>
        </p:txBody>
      </p:sp>
    </p:spTree>
    <p:extLst>
      <p:ext uri="{BB962C8B-B14F-4D97-AF65-F5344CB8AC3E}">
        <p14:creationId xmlns:p14="http://schemas.microsoft.com/office/powerpoint/2010/main" val="2976643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V 2 ">
    <p:bg>
      <p:bgPr>
        <a:solidFill>
          <a:schemeClr val="bg1"/>
        </a:solidFill>
        <a:effectLst/>
      </p:bgPr>
    </p:bg>
    <p:spTree>
      <p:nvGrpSpPr>
        <p:cNvPr id="1" name=""/>
        <p:cNvGrpSpPr/>
        <p:nvPr/>
      </p:nvGrpSpPr>
      <p:grpSpPr>
        <a:xfrm>
          <a:off x="0" y="0"/>
          <a:ext cx="0" cy="0"/>
          <a:chOff x="0" y="0"/>
          <a:chExt cx="0" cy="0"/>
        </a:xfrm>
      </p:grpSpPr>
      <p:sp>
        <p:nvSpPr>
          <p:cNvPr id="11" name="Snip Single Corner of Rectangle 10">
            <a:extLst>
              <a:ext uri="{FF2B5EF4-FFF2-40B4-BE49-F238E27FC236}">
                <a16:creationId xmlns:a16="http://schemas.microsoft.com/office/drawing/2014/main" id="{4D8E81C4-C4A4-72FE-F85D-7B68E7C69A9F}"/>
              </a:ext>
            </a:extLst>
          </p:cNvPr>
          <p:cNvSpPr/>
          <p:nvPr/>
        </p:nvSpPr>
        <p:spPr>
          <a:xfrm>
            <a:off x="4707886" y="1095075"/>
            <a:ext cx="4064810" cy="938644"/>
          </a:xfrm>
          <a:prstGeom prst="snip1Rect">
            <a:avLst>
              <a:gd name="adj" fmla="val 0"/>
            </a:avLst>
          </a:prstGeom>
          <a:solidFill>
            <a:schemeClr val="tx2"/>
          </a:solidFill>
          <a:ln w="25400" cap="sq">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 name="Snip Single Corner of Rectangle 1">
            <a:extLst>
              <a:ext uri="{FF2B5EF4-FFF2-40B4-BE49-F238E27FC236}">
                <a16:creationId xmlns:a16="http://schemas.microsoft.com/office/drawing/2014/main" id="{0C65963B-7407-FD41-8005-7E803CD2DB8A}"/>
              </a:ext>
            </a:extLst>
          </p:cNvPr>
          <p:cNvSpPr/>
          <p:nvPr/>
        </p:nvSpPr>
        <p:spPr>
          <a:xfrm>
            <a:off x="328612" y="1095075"/>
            <a:ext cx="4064810" cy="938644"/>
          </a:xfrm>
          <a:prstGeom prst="snip1Rect">
            <a:avLst>
              <a:gd name="adj" fmla="val 0"/>
            </a:avLst>
          </a:prstGeom>
          <a:solidFill>
            <a:schemeClr val="tx2"/>
          </a:solidFill>
          <a:ln w="25400" cap="sq">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9" name="Picture Placeholder 28">
            <a:extLst>
              <a:ext uri="{FF2B5EF4-FFF2-40B4-BE49-F238E27FC236}">
                <a16:creationId xmlns:a16="http://schemas.microsoft.com/office/drawing/2014/main" id="{887881C8-4BBE-474A-BE81-163B1009A485}"/>
              </a:ext>
            </a:extLst>
          </p:cNvPr>
          <p:cNvSpPr>
            <a:spLocks noGrp="1"/>
          </p:cNvSpPr>
          <p:nvPr>
            <p:ph type="pic" sz="quarter" idx="17"/>
          </p:nvPr>
        </p:nvSpPr>
        <p:spPr>
          <a:xfrm>
            <a:off x="428104" y="1203844"/>
            <a:ext cx="721106" cy="721106"/>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a:buNone/>
              <a:defRPr>
                <a:noFill/>
              </a:defRPr>
            </a:lvl1pPr>
          </a:lstStyle>
          <a:p>
            <a:r>
              <a:rPr lang="en-US" noProof="0"/>
              <a:t>Click icon to add picture</a:t>
            </a:r>
            <a:endParaRPr lang="da-DK" noProof="0"/>
          </a:p>
        </p:txBody>
      </p:sp>
      <p:sp>
        <p:nvSpPr>
          <p:cNvPr id="52" name="Text Placeholder 49">
            <a:extLst>
              <a:ext uri="{FF2B5EF4-FFF2-40B4-BE49-F238E27FC236}">
                <a16:creationId xmlns:a16="http://schemas.microsoft.com/office/drawing/2014/main" id="{E0E3C38F-490B-2F46-8A10-C51701DB006A}"/>
              </a:ext>
            </a:extLst>
          </p:cNvPr>
          <p:cNvSpPr>
            <a:spLocks noGrp="1"/>
          </p:cNvSpPr>
          <p:nvPr>
            <p:ph type="body" sz="quarter" idx="23" hasCustomPrompt="1"/>
          </p:nvPr>
        </p:nvSpPr>
        <p:spPr>
          <a:xfrm>
            <a:off x="1203424" y="1203844"/>
            <a:ext cx="2725359" cy="228600"/>
          </a:xfrm>
          <a:prstGeom prst="rect">
            <a:avLst/>
          </a:prstGeom>
        </p:spPr>
        <p:txBody>
          <a:bodyPr lIns="0"/>
          <a:lstStyle>
            <a:lvl1pPr marL="0" indent="0">
              <a:buNone/>
              <a:defRPr sz="1050"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da-DK" noProof="0"/>
              <a:t>Fornavn Efternavn</a:t>
            </a:r>
          </a:p>
        </p:txBody>
      </p:sp>
      <p:sp>
        <p:nvSpPr>
          <p:cNvPr id="53" name="Text Placeholder 49">
            <a:extLst>
              <a:ext uri="{FF2B5EF4-FFF2-40B4-BE49-F238E27FC236}">
                <a16:creationId xmlns:a16="http://schemas.microsoft.com/office/drawing/2014/main" id="{1C06B90E-A568-D943-BC75-FB0CD6830AD9}"/>
              </a:ext>
            </a:extLst>
          </p:cNvPr>
          <p:cNvSpPr>
            <a:spLocks noGrp="1"/>
          </p:cNvSpPr>
          <p:nvPr>
            <p:ph type="body" sz="quarter" idx="24" hasCustomPrompt="1"/>
          </p:nvPr>
        </p:nvSpPr>
        <p:spPr>
          <a:xfrm>
            <a:off x="1203424" y="1432444"/>
            <a:ext cx="2725359" cy="512557"/>
          </a:xfrm>
          <a:prstGeom prst="rect">
            <a:avLst/>
          </a:prstGeom>
        </p:spPr>
        <p:txBody>
          <a:bodyPr lIns="0"/>
          <a:lstStyle>
            <a:lvl1pPr marL="0" indent="0">
              <a:buNone/>
              <a:defRPr sz="9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da-DK" noProof="0"/>
              <a:t>Stilling</a:t>
            </a:r>
          </a:p>
        </p:txBody>
      </p:sp>
      <p:sp>
        <p:nvSpPr>
          <p:cNvPr id="20" name="Titel 22">
            <a:extLst>
              <a:ext uri="{FF2B5EF4-FFF2-40B4-BE49-F238E27FC236}">
                <a16:creationId xmlns:a16="http://schemas.microsoft.com/office/drawing/2014/main" id="{B621C24A-7242-F44C-B0A0-E5582B803835}"/>
              </a:ext>
            </a:extLst>
          </p:cNvPr>
          <p:cNvSpPr>
            <a:spLocks noGrp="1"/>
          </p:cNvSpPr>
          <p:nvPr>
            <p:ph type="title" hasCustomPrompt="1"/>
          </p:nvPr>
        </p:nvSpPr>
        <p:spPr>
          <a:xfrm>
            <a:off x="328612" y="590550"/>
            <a:ext cx="7513637" cy="420456"/>
          </a:xfrm>
          <a:prstGeom prst="rect">
            <a:avLst/>
          </a:prstGeom>
        </p:spPr>
        <p:txBody>
          <a:bodyPr lIns="0">
            <a:noAutofit/>
          </a:bodyPr>
          <a:lstStyle>
            <a:lvl1pPr>
              <a:defRPr/>
            </a:lvl1pPr>
          </a:lstStyle>
          <a:p>
            <a:r>
              <a:rPr lang="da-DK"/>
              <a:t>CV’er</a:t>
            </a:r>
          </a:p>
        </p:txBody>
      </p:sp>
      <p:sp>
        <p:nvSpPr>
          <p:cNvPr id="22" name="Date Placeholder 3">
            <a:extLst>
              <a:ext uri="{FF2B5EF4-FFF2-40B4-BE49-F238E27FC236}">
                <a16:creationId xmlns:a16="http://schemas.microsoft.com/office/drawing/2014/main" id="{4E2F652B-CFC7-CA4F-8BE5-3D0CBDC174BC}"/>
              </a:ext>
            </a:extLst>
          </p:cNvPr>
          <p:cNvSpPr>
            <a:spLocks noGrp="1"/>
          </p:cNvSpPr>
          <p:nvPr>
            <p:ph type="dt" sz="half" idx="15"/>
          </p:nvPr>
        </p:nvSpPr>
        <p:spPr>
          <a:xfrm>
            <a:off x="904875" y="4857750"/>
            <a:ext cx="1771650" cy="285750"/>
          </a:xfrm>
          <a:prstGeom prst="rect">
            <a:avLst/>
          </a:prstGeom>
        </p:spPr>
        <p:txBody>
          <a:bodyPr vert="horz" lIns="0" tIns="45720" rIns="91440" bIns="45720" rtlCol="0" anchor="ctr"/>
          <a:lstStyle>
            <a:lvl1pPr algn="l">
              <a:defRPr sz="500" cap="none" baseline="0">
                <a:solidFill>
                  <a:srgbClr val="0078E1"/>
                </a:solidFill>
                <a:latin typeface="Faktum" panose="020B0003030202060203" pitchFamily="34" charset="0"/>
              </a:defRPr>
            </a:lvl1pPr>
          </a:lstStyle>
          <a:p>
            <a:pPr>
              <a:defRPr/>
            </a:pPr>
            <a:fld id="{51BB634E-3CCC-6645-A71D-5A1711960C3F}" type="datetime2">
              <a:rPr lang="da-DK" smtClean="0"/>
              <a:pPr>
                <a:defRPr/>
              </a:pPr>
              <a:t>19. juni 2025</a:t>
            </a:fld>
            <a:endParaRPr lang="da-DK"/>
          </a:p>
        </p:txBody>
      </p:sp>
      <p:sp>
        <p:nvSpPr>
          <p:cNvPr id="23" name="Footer Placeholder 4">
            <a:extLst>
              <a:ext uri="{FF2B5EF4-FFF2-40B4-BE49-F238E27FC236}">
                <a16:creationId xmlns:a16="http://schemas.microsoft.com/office/drawing/2014/main" id="{29FDD085-70F7-1F41-B57C-44A8D6EA4382}"/>
              </a:ext>
            </a:extLst>
          </p:cNvPr>
          <p:cNvSpPr>
            <a:spLocks noGrp="1"/>
          </p:cNvSpPr>
          <p:nvPr>
            <p:ph type="ftr" sz="quarter" idx="3"/>
          </p:nvPr>
        </p:nvSpPr>
        <p:spPr>
          <a:xfrm>
            <a:off x="2743200" y="4857750"/>
            <a:ext cx="5029200" cy="285750"/>
          </a:xfrm>
          <a:prstGeom prst="rect">
            <a:avLst/>
          </a:prstGeom>
          <a:ln>
            <a:noFill/>
          </a:ln>
        </p:spPr>
        <p:txBody>
          <a:bodyPr vert="horz" lIns="91440" tIns="45720" rIns="91440" bIns="45720" rtlCol="0" anchor="ctr"/>
          <a:lstStyle>
            <a:lvl1pPr algn="l">
              <a:defRPr sz="500" cap="none" baseline="0">
                <a:solidFill>
                  <a:srgbClr val="0078E1"/>
                </a:solidFill>
                <a:latin typeface="Faktum" panose="020B0003030202060203" pitchFamily="34" charset="0"/>
              </a:defRPr>
            </a:lvl1pPr>
          </a:lstStyle>
          <a:p>
            <a:pPr>
              <a:defRPr/>
            </a:pPr>
            <a:endParaRPr lang="da-DK"/>
          </a:p>
        </p:txBody>
      </p:sp>
      <p:sp>
        <p:nvSpPr>
          <p:cNvPr id="24" name="Slide Number Placeholder 5">
            <a:extLst>
              <a:ext uri="{FF2B5EF4-FFF2-40B4-BE49-F238E27FC236}">
                <a16:creationId xmlns:a16="http://schemas.microsoft.com/office/drawing/2014/main" id="{8373E88D-8F45-4B43-B8F2-4808E401792B}"/>
              </a:ext>
            </a:extLst>
          </p:cNvPr>
          <p:cNvSpPr>
            <a:spLocks noGrp="1"/>
          </p:cNvSpPr>
          <p:nvPr>
            <p:ph type="sldNum" sz="quarter" idx="4"/>
          </p:nvPr>
        </p:nvSpPr>
        <p:spPr>
          <a:xfrm>
            <a:off x="304800" y="4857750"/>
            <a:ext cx="533400" cy="285750"/>
          </a:xfrm>
          <a:prstGeom prst="rect">
            <a:avLst/>
          </a:prstGeom>
        </p:spPr>
        <p:txBody>
          <a:bodyPr vert="horz" lIns="0" tIns="45720" rIns="0" bIns="45720" rtlCol="0" anchor="ctr"/>
          <a:lstStyle>
            <a:lvl1pPr algn="l">
              <a:defRPr sz="600" b="1" i="0" cap="none" baseline="0">
                <a:solidFill>
                  <a:srgbClr val="22323F"/>
                </a:solidFill>
                <a:latin typeface="Faktum" panose="020B0003030202060203" pitchFamily="34" charset="0"/>
                <a:cs typeface="Arial" panose="020B0604020202020204" pitchFamily="34" charset="0"/>
              </a:defRPr>
            </a:lvl1pPr>
          </a:lstStyle>
          <a:p>
            <a:fld id="{0F35BBE3-FBE0-4A68-BD0C-A9A7746FB9AE}" type="slidenum">
              <a:rPr lang="da-DK" altLang="da-DK" smtClean="0"/>
              <a:pPr/>
              <a:t>‹#›</a:t>
            </a:fld>
            <a:endParaRPr lang="da-DK" altLang="da-DK">
              <a:latin typeface="Faktum" panose="020B0003030202060203" pitchFamily="34" charset="0"/>
            </a:endParaRPr>
          </a:p>
        </p:txBody>
      </p:sp>
      <p:sp>
        <p:nvSpPr>
          <p:cNvPr id="5" name="Text Placeholder 49">
            <a:extLst>
              <a:ext uri="{FF2B5EF4-FFF2-40B4-BE49-F238E27FC236}">
                <a16:creationId xmlns:a16="http://schemas.microsoft.com/office/drawing/2014/main" id="{CD6FA98B-C19B-35DF-676A-EFF123566E6F}"/>
              </a:ext>
            </a:extLst>
          </p:cNvPr>
          <p:cNvSpPr>
            <a:spLocks noGrp="1"/>
          </p:cNvSpPr>
          <p:nvPr>
            <p:ph type="body" sz="quarter" idx="26" hasCustomPrompt="1"/>
          </p:nvPr>
        </p:nvSpPr>
        <p:spPr>
          <a:xfrm>
            <a:off x="5582698" y="1203844"/>
            <a:ext cx="2725359" cy="228600"/>
          </a:xfrm>
          <a:prstGeom prst="rect">
            <a:avLst/>
          </a:prstGeom>
        </p:spPr>
        <p:txBody>
          <a:bodyPr lIns="0"/>
          <a:lstStyle>
            <a:lvl1pPr marL="0" indent="0">
              <a:buNone/>
              <a:defRPr sz="1050"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da-DK" noProof="0"/>
              <a:t>Fornavn Efternavn</a:t>
            </a:r>
          </a:p>
        </p:txBody>
      </p:sp>
      <p:sp>
        <p:nvSpPr>
          <p:cNvPr id="6" name="Text Placeholder 49">
            <a:extLst>
              <a:ext uri="{FF2B5EF4-FFF2-40B4-BE49-F238E27FC236}">
                <a16:creationId xmlns:a16="http://schemas.microsoft.com/office/drawing/2014/main" id="{65F32407-7E83-02D6-34BF-4B670553A7EB}"/>
              </a:ext>
            </a:extLst>
          </p:cNvPr>
          <p:cNvSpPr>
            <a:spLocks noGrp="1"/>
          </p:cNvSpPr>
          <p:nvPr>
            <p:ph type="body" sz="quarter" idx="27" hasCustomPrompt="1"/>
          </p:nvPr>
        </p:nvSpPr>
        <p:spPr>
          <a:xfrm>
            <a:off x="5582698" y="1432444"/>
            <a:ext cx="2725359" cy="512557"/>
          </a:xfrm>
          <a:prstGeom prst="rect">
            <a:avLst/>
          </a:prstGeom>
        </p:spPr>
        <p:txBody>
          <a:bodyPr lIns="0"/>
          <a:lstStyle>
            <a:lvl1pPr marL="0" indent="0">
              <a:buNone/>
              <a:defRPr sz="9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da-DK" noProof="0"/>
              <a:t>Stilling</a:t>
            </a:r>
          </a:p>
        </p:txBody>
      </p:sp>
      <p:sp>
        <p:nvSpPr>
          <p:cNvPr id="8" name="Picture Placeholder 28">
            <a:extLst>
              <a:ext uri="{FF2B5EF4-FFF2-40B4-BE49-F238E27FC236}">
                <a16:creationId xmlns:a16="http://schemas.microsoft.com/office/drawing/2014/main" id="{088CA762-76ED-F997-BE0C-4DC591AE71C8}"/>
              </a:ext>
            </a:extLst>
          </p:cNvPr>
          <p:cNvSpPr>
            <a:spLocks noGrp="1"/>
          </p:cNvSpPr>
          <p:nvPr>
            <p:ph type="pic" sz="quarter" idx="28"/>
          </p:nvPr>
        </p:nvSpPr>
        <p:spPr>
          <a:xfrm>
            <a:off x="4807378" y="1203844"/>
            <a:ext cx="721106" cy="721106"/>
          </a:xfrm>
          <a:prstGeom prst="ellipse">
            <a:avLst/>
          </a:prstGeom>
          <a:blipFill>
            <a:blip r:embed="rId3" cstate="screen">
              <a:extLst>
                <a:ext uri="{28A0092B-C50C-407E-A947-70E740481C1C}">
                  <a14:useLocalDpi xmlns:a14="http://schemas.microsoft.com/office/drawing/2010/main"/>
                </a:ext>
              </a:extLst>
            </a:blip>
            <a:srcRect/>
            <a:stretch>
              <a:fillRect/>
            </a:stretch>
          </a:blipFill>
        </p:spPr>
        <p:txBody>
          <a:bodyPr/>
          <a:lstStyle>
            <a:lvl1pPr>
              <a:buNone/>
              <a:defRPr>
                <a:noFill/>
              </a:defRPr>
            </a:lvl1pPr>
          </a:lstStyle>
          <a:p>
            <a:r>
              <a:rPr lang="en-US" noProof="0"/>
              <a:t>Click icon to add picture</a:t>
            </a:r>
            <a:endParaRPr lang="da-DK" noProof="0"/>
          </a:p>
        </p:txBody>
      </p:sp>
      <p:sp>
        <p:nvSpPr>
          <p:cNvPr id="12" name="Rectangle 11">
            <a:extLst>
              <a:ext uri="{FF2B5EF4-FFF2-40B4-BE49-F238E27FC236}">
                <a16:creationId xmlns:a16="http://schemas.microsoft.com/office/drawing/2014/main" id="{A5785857-4097-F1EC-6DEC-8F50D6B5907B}"/>
              </a:ext>
            </a:extLst>
          </p:cNvPr>
          <p:cNvSpPr/>
          <p:nvPr/>
        </p:nvSpPr>
        <p:spPr>
          <a:xfrm>
            <a:off x="4707886" y="2033718"/>
            <a:ext cx="4064810" cy="2698271"/>
          </a:xfrm>
          <a:prstGeom prst="rect">
            <a:avLst/>
          </a:prstGeom>
          <a:solidFill>
            <a:schemeClr val="bg2"/>
          </a:solidFill>
          <a:ln w="25400" cap="sq">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3" name="Rectangle 12">
            <a:extLst>
              <a:ext uri="{FF2B5EF4-FFF2-40B4-BE49-F238E27FC236}">
                <a16:creationId xmlns:a16="http://schemas.microsoft.com/office/drawing/2014/main" id="{8E0EC8A2-4D77-C755-B096-48C81D584C70}"/>
              </a:ext>
            </a:extLst>
          </p:cNvPr>
          <p:cNvSpPr/>
          <p:nvPr/>
        </p:nvSpPr>
        <p:spPr>
          <a:xfrm>
            <a:off x="328612" y="2033718"/>
            <a:ext cx="4064810" cy="2698271"/>
          </a:xfrm>
          <a:prstGeom prst="rect">
            <a:avLst/>
          </a:prstGeom>
          <a:solidFill>
            <a:schemeClr val="bg2"/>
          </a:solidFill>
          <a:ln w="25400" cap="sq">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 name="Text Placeholder 3">
            <a:extLst>
              <a:ext uri="{FF2B5EF4-FFF2-40B4-BE49-F238E27FC236}">
                <a16:creationId xmlns:a16="http://schemas.microsoft.com/office/drawing/2014/main" id="{57C51E79-18D1-FBF6-4AC4-A21D26B09D8C}"/>
              </a:ext>
            </a:extLst>
          </p:cNvPr>
          <p:cNvSpPr>
            <a:spLocks noGrp="1"/>
          </p:cNvSpPr>
          <p:nvPr>
            <p:ph type="body" sz="quarter" idx="33" hasCustomPrompt="1"/>
          </p:nvPr>
        </p:nvSpPr>
        <p:spPr>
          <a:xfrm>
            <a:off x="428103" y="2123462"/>
            <a:ext cx="3826307" cy="938645"/>
          </a:xfrm>
          <a:prstGeom prst="rect">
            <a:avLst/>
          </a:prstGeom>
        </p:spPr>
        <p:txBody>
          <a:bodyPr lIns="0"/>
          <a:lstStyle>
            <a:lvl1pPr marL="0" indent="0">
              <a:buNone/>
              <a:defRPr sz="1000">
                <a:solidFill>
                  <a:srgbClr val="22323F"/>
                </a:solidFill>
              </a:defRPr>
            </a:lvl1pPr>
          </a:lstStyle>
          <a:p>
            <a:pPr lvl="0"/>
            <a:r>
              <a:rPr lang="da-DK" noProof="0"/>
              <a:t>Indsæt tekst om personens rolle i projektet</a:t>
            </a:r>
          </a:p>
        </p:txBody>
      </p:sp>
      <p:sp>
        <p:nvSpPr>
          <p:cNvPr id="7" name="Text Placeholder 49">
            <a:extLst>
              <a:ext uri="{FF2B5EF4-FFF2-40B4-BE49-F238E27FC236}">
                <a16:creationId xmlns:a16="http://schemas.microsoft.com/office/drawing/2014/main" id="{2F5E8796-B1C9-7DA9-F3F9-3D7721C44DCD}"/>
              </a:ext>
            </a:extLst>
          </p:cNvPr>
          <p:cNvSpPr>
            <a:spLocks noGrp="1"/>
          </p:cNvSpPr>
          <p:nvPr>
            <p:ph type="body" sz="quarter" idx="35" hasCustomPrompt="1"/>
          </p:nvPr>
        </p:nvSpPr>
        <p:spPr>
          <a:xfrm>
            <a:off x="428104" y="3447432"/>
            <a:ext cx="3826306" cy="378331"/>
          </a:xfrm>
          <a:prstGeom prst="rect">
            <a:avLst/>
          </a:prstGeom>
        </p:spPr>
        <p:txBody>
          <a:bodyPr/>
          <a:lstStyle>
            <a:lvl1pPr marL="126000" indent="-126000">
              <a:spcBef>
                <a:spcPts val="150"/>
              </a:spcBef>
              <a:buFont typeface="Arial" panose="020B0604020202020204" pitchFamily="34" charset="0"/>
              <a:buChar char="•"/>
              <a:defRPr sz="900">
                <a:solidFill>
                  <a:srgbClr val="22323F"/>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da-DK" noProof="0"/>
              <a:t>Rådgiver, </a:t>
            </a:r>
            <a:r>
              <a:rPr lang="da-DK" noProof="0" err="1"/>
              <a:t>Viegand</a:t>
            </a:r>
            <a:r>
              <a:rPr lang="da-DK" noProof="0"/>
              <a:t> </a:t>
            </a:r>
            <a:r>
              <a:rPr lang="da-DK" noProof="0" err="1"/>
              <a:t>Maagøe</a:t>
            </a:r>
            <a:r>
              <a:rPr lang="da-DK" noProof="0"/>
              <a:t>, 2019 – nu</a:t>
            </a:r>
          </a:p>
          <a:p>
            <a:pPr lvl="0"/>
            <a:r>
              <a:rPr lang="da-DK" noProof="0"/>
              <a:t>Stilling, Firma, 2015 – 2019</a:t>
            </a:r>
          </a:p>
          <a:p>
            <a:pPr lvl="0"/>
            <a:r>
              <a:rPr lang="da-DK" noProof="0"/>
              <a:t>Stilling, Firma, 2014 - 2015</a:t>
            </a:r>
          </a:p>
        </p:txBody>
      </p:sp>
      <p:sp>
        <p:nvSpPr>
          <p:cNvPr id="10" name="Text Placeholder 49">
            <a:extLst>
              <a:ext uri="{FF2B5EF4-FFF2-40B4-BE49-F238E27FC236}">
                <a16:creationId xmlns:a16="http://schemas.microsoft.com/office/drawing/2014/main" id="{B79A5298-4D74-B977-ED3A-B4051ECE80E7}"/>
              </a:ext>
            </a:extLst>
          </p:cNvPr>
          <p:cNvSpPr>
            <a:spLocks noGrp="1"/>
          </p:cNvSpPr>
          <p:nvPr>
            <p:ph type="body" sz="quarter" idx="36" hasCustomPrompt="1"/>
          </p:nvPr>
        </p:nvSpPr>
        <p:spPr>
          <a:xfrm>
            <a:off x="428104" y="4236923"/>
            <a:ext cx="3826306" cy="373531"/>
          </a:xfrm>
          <a:prstGeom prst="rect">
            <a:avLst/>
          </a:prstGeom>
        </p:spPr>
        <p:txBody>
          <a:bodyPr/>
          <a:lstStyle>
            <a:lvl1pPr marL="126000" indent="-126000">
              <a:spcBef>
                <a:spcPts val="150"/>
              </a:spcBef>
              <a:buFont typeface="Arial" panose="020B0604020202020204" pitchFamily="34" charset="0"/>
              <a:buChar char="•"/>
              <a:defRPr sz="900">
                <a:solidFill>
                  <a:srgbClr val="22323F"/>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da-DK" noProof="0"/>
              <a:t>Uddannelse, Skole, 2014</a:t>
            </a:r>
          </a:p>
          <a:p>
            <a:pPr lvl="0"/>
            <a:r>
              <a:rPr lang="da-DK" noProof="0"/>
              <a:t>Uddannelse, Skole, 2011</a:t>
            </a:r>
          </a:p>
        </p:txBody>
      </p:sp>
      <p:sp>
        <p:nvSpPr>
          <p:cNvPr id="14" name="Text Placeholder 3">
            <a:extLst>
              <a:ext uri="{FF2B5EF4-FFF2-40B4-BE49-F238E27FC236}">
                <a16:creationId xmlns:a16="http://schemas.microsoft.com/office/drawing/2014/main" id="{3D9FD208-74E6-BBD9-2ECD-BA85F83D5DAD}"/>
              </a:ext>
            </a:extLst>
          </p:cNvPr>
          <p:cNvSpPr>
            <a:spLocks noGrp="1"/>
          </p:cNvSpPr>
          <p:nvPr>
            <p:ph type="body" sz="quarter" idx="37" hasCustomPrompt="1"/>
          </p:nvPr>
        </p:nvSpPr>
        <p:spPr>
          <a:xfrm>
            <a:off x="4807377" y="2123462"/>
            <a:ext cx="3810545" cy="938645"/>
          </a:xfrm>
          <a:prstGeom prst="rect">
            <a:avLst/>
          </a:prstGeom>
        </p:spPr>
        <p:txBody>
          <a:bodyPr lIns="0"/>
          <a:lstStyle>
            <a:lvl1pPr marL="0" indent="0">
              <a:buNone/>
              <a:defRPr sz="1000">
                <a:solidFill>
                  <a:srgbClr val="22323F"/>
                </a:solidFill>
              </a:defRPr>
            </a:lvl1pPr>
          </a:lstStyle>
          <a:p>
            <a:pPr lvl="0"/>
            <a:r>
              <a:rPr lang="da-DK" noProof="0"/>
              <a:t>Indsæt tekst om personens rolle i projektet</a:t>
            </a:r>
          </a:p>
        </p:txBody>
      </p:sp>
      <p:sp>
        <p:nvSpPr>
          <p:cNvPr id="16" name="Text Placeholder 49">
            <a:extLst>
              <a:ext uri="{FF2B5EF4-FFF2-40B4-BE49-F238E27FC236}">
                <a16:creationId xmlns:a16="http://schemas.microsoft.com/office/drawing/2014/main" id="{508FDE85-3486-FCAB-9E1E-8F31413E224B}"/>
              </a:ext>
            </a:extLst>
          </p:cNvPr>
          <p:cNvSpPr>
            <a:spLocks noGrp="1"/>
          </p:cNvSpPr>
          <p:nvPr>
            <p:ph type="body" sz="quarter" idx="39" hasCustomPrompt="1"/>
          </p:nvPr>
        </p:nvSpPr>
        <p:spPr>
          <a:xfrm>
            <a:off x="4807378" y="3447432"/>
            <a:ext cx="3810544" cy="378331"/>
          </a:xfrm>
          <a:prstGeom prst="rect">
            <a:avLst/>
          </a:prstGeom>
        </p:spPr>
        <p:txBody>
          <a:bodyPr/>
          <a:lstStyle>
            <a:lvl1pPr marL="126000" indent="-126000">
              <a:spcBef>
                <a:spcPts val="150"/>
              </a:spcBef>
              <a:buFont typeface="Arial" panose="020B0604020202020204" pitchFamily="34" charset="0"/>
              <a:buChar char="•"/>
              <a:defRPr sz="900">
                <a:solidFill>
                  <a:srgbClr val="22323F"/>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da-DK" noProof="0"/>
              <a:t>Rådgiver, </a:t>
            </a:r>
            <a:r>
              <a:rPr lang="da-DK" noProof="0" err="1"/>
              <a:t>Viegand</a:t>
            </a:r>
            <a:r>
              <a:rPr lang="da-DK" noProof="0"/>
              <a:t> </a:t>
            </a:r>
            <a:r>
              <a:rPr lang="da-DK" noProof="0" err="1"/>
              <a:t>Maagøe</a:t>
            </a:r>
            <a:r>
              <a:rPr lang="da-DK" noProof="0"/>
              <a:t>, 2019 – nu</a:t>
            </a:r>
          </a:p>
          <a:p>
            <a:pPr lvl="0"/>
            <a:r>
              <a:rPr lang="da-DK" noProof="0"/>
              <a:t>Stilling, Firma, 2015 – 2019</a:t>
            </a:r>
          </a:p>
          <a:p>
            <a:pPr lvl="0"/>
            <a:r>
              <a:rPr lang="da-DK" noProof="0"/>
              <a:t>Stilling, Firma, 2014 - 2015</a:t>
            </a:r>
          </a:p>
        </p:txBody>
      </p:sp>
      <p:sp>
        <p:nvSpPr>
          <p:cNvPr id="18" name="Text Placeholder 49">
            <a:extLst>
              <a:ext uri="{FF2B5EF4-FFF2-40B4-BE49-F238E27FC236}">
                <a16:creationId xmlns:a16="http://schemas.microsoft.com/office/drawing/2014/main" id="{E3977C46-D461-E487-0C1F-84170AC1BC4B}"/>
              </a:ext>
            </a:extLst>
          </p:cNvPr>
          <p:cNvSpPr>
            <a:spLocks noGrp="1"/>
          </p:cNvSpPr>
          <p:nvPr>
            <p:ph type="body" sz="quarter" idx="41" hasCustomPrompt="1"/>
          </p:nvPr>
        </p:nvSpPr>
        <p:spPr>
          <a:xfrm>
            <a:off x="4807378" y="4236923"/>
            <a:ext cx="3810544" cy="373531"/>
          </a:xfrm>
          <a:prstGeom prst="rect">
            <a:avLst/>
          </a:prstGeom>
        </p:spPr>
        <p:txBody>
          <a:bodyPr/>
          <a:lstStyle>
            <a:lvl1pPr marL="126000" indent="-126000">
              <a:spcBef>
                <a:spcPts val="150"/>
              </a:spcBef>
              <a:buFont typeface="Arial" panose="020B0604020202020204" pitchFamily="34" charset="0"/>
              <a:buChar char="•"/>
              <a:defRPr sz="900">
                <a:solidFill>
                  <a:srgbClr val="22323F"/>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da-DK" noProof="0"/>
              <a:t>Uddannelse, Skole, 2014</a:t>
            </a:r>
          </a:p>
          <a:p>
            <a:pPr lvl="0"/>
            <a:r>
              <a:rPr lang="da-DK" noProof="0"/>
              <a:t>Uddannelse, Skole, 2011</a:t>
            </a:r>
          </a:p>
        </p:txBody>
      </p:sp>
      <p:sp>
        <p:nvSpPr>
          <p:cNvPr id="19" name="Tekstfelt 18">
            <a:extLst>
              <a:ext uri="{FF2B5EF4-FFF2-40B4-BE49-F238E27FC236}">
                <a16:creationId xmlns:a16="http://schemas.microsoft.com/office/drawing/2014/main" id="{DA2EDEAD-3C14-06B7-5B1D-5F2BAA8021AE}"/>
              </a:ext>
            </a:extLst>
          </p:cNvPr>
          <p:cNvSpPr txBox="1"/>
          <p:nvPr/>
        </p:nvSpPr>
        <p:spPr>
          <a:xfrm>
            <a:off x="7292482" y="22718"/>
            <a:ext cx="0" cy="0"/>
          </a:xfrm>
          <a:prstGeom prst="rect">
            <a:avLst/>
          </a:prstGeom>
          <a:noFill/>
        </p:spPr>
        <p:txBody>
          <a:bodyPr wrap="none" lIns="0" tIns="0" rIns="0" bIns="90000" rtlCol="0">
            <a:noAutofit/>
          </a:bodyPr>
          <a:lstStyle/>
          <a:p>
            <a:pPr algn="l">
              <a:lnSpc>
                <a:spcPct val="120000"/>
              </a:lnSpc>
              <a:spcBef>
                <a:spcPts val="750"/>
              </a:spcBef>
            </a:pPr>
            <a:endParaRPr lang="da-DK" sz="1200">
              <a:solidFill>
                <a:srgbClr val="22323F"/>
              </a:solidFill>
            </a:endParaRPr>
          </a:p>
        </p:txBody>
      </p:sp>
      <p:sp>
        <p:nvSpPr>
          <p:cNvPr id="21" name="TextBox 20">
            <a:extLst>
              <a:ext uri="{FF2B5EF4-FFF2-40B4-BE49-F238E27FC236}">
                <a16:creationId xmlns:a16="http://schemas.microsoft.com/office/drawing/2014/main" id="{3E489CC9-845B-7571-6E66-DDA7814A36DF}"/>
              </a:ext>
            </a:extLst>
          </p:cNvPr>
          <p:cNvSpPr txBox="1"/>
          <p:nvPr/>
        </p:nvSpPr>
        <p:spPr>
          <a:xfrm>
            <a:off x="427483" y="4010567"/>
            <a:ext cx="2334990" cy="216023"/>
          </a:xfrm>
          <a:prstGeom prst="rect">
            <a:avLst/>
          </a:prstGeom>
          <a:noFill/>
        </p:spPr>
        <p:txBody>
          <a:bodyPr wrap="square" lIns="0" tIns="0" rIns="0" bIns="90000" rtlCol="0">
            <a:noAutofit/>
          </a:bodyPr>
          <a:lstStyle/>
          <a:p>
            <a:pPr algn="l">
              <a:lnSpc>
                <a:spcPct val="120000"/>
              </a:lnSpc>
              <a:spcBef>
                <a:spcPts val="750"/>
              </a:spcBef>
            </a:pPr>
            <a:r>
              <a:rPr lang="da-DK" sz="1000" b="1">
                <a:solidFill>
                  <a:srgbClr val="22323F"/>
                </a:solidFill>
                <a:latin typeface="Faktum" panose="020B0604020202020204" charset="0"/>
                <a:cs typeface="Faktum" panose="020B0604020202020204" charset="0"/>
              </a:rPr>
              <a:t>Uddannelse</a:t>
            </a:r>
          </a:p>
        </p:txBody>
      </p:sp>
      <p:sp>
        <p:nvSpPr>
          <p:cNvPr id="25" name="TextBox 24">
            <a:extLst>
              <a:ext uri="{FF2B5EF4-FFF2-40B4-BE49-F238E27FC236}">
                <a16:creationId xmlns:a16="http://schemas.microsoft.com/office/drawing/2014/main" id="{2F6A77AC-5387-60C9-2E1D-35FEB957624A}"/>
              </a:ext>
            </a:extLst>
          </p:cNvPr>
          <p:cNvSpPr txBox="1"/>
          <p:nvPr/>
        </p:nvSpPr>
        <p:spPr>
          <a:xfrm>
            <a:off x="427483" y="3205669"/>
            <a:ext cx="2334990" cy="216023"/>
          </a:xfrm>
          <a:prstGeom prst="rect">
            <a:avLst/>
          </a:prstGeom>
          <a:noFill/>
        </p:spPr>
        <p:txBody>
          <a:bodyPr wrap="square" lIns="0" tIns="0" rIns="0" bIns="90000" rtlCol="0">
            <a:noAutofit/>
          </a:bodyPr>
          <a:lstStyle/>
          <a:p>
            <a:pPr algn="l">
              <a:lnSpc>
                <a:spcPct val="120000"/>
              </a:lnSpc>
              <a:spcBef>
                <a:spcPts val="750"/>
              </a:spcBef>
            </a:pPr>
            <a:r>
              <a:rPr lang="da-DK" sz="1000" b="1">
                <a:solidFill>
                  <a:srgbClr val="22323F"/>
                </a:solidFill>
                <a:latin typeface="Faktum" panose="020B0604020202020204" charset="0"/>
                <a:cs typeface="Faktum" panose="020B0604020202020204" charset="0"/>
              </a:rPr>
              <a:t>Erhvervserfaring</a:t>
            </a:r>
          </a:p>
        </p:txBody>
      </p:sp>
      <p:sp>
        <p:nvSpPr>
          <p:cNvPr id="26" name="TextBox 25">
            <a:extLst>
              <a:ext uri="{FF2B5EF4-FFF2-40B4-BE49-F238E27FC236}">
                <a16:creationId xmlns:a16="http://schemas.microsoft.com/office/drawing/2014/main" id="{6997DD8B-5245-913F-7D5A-1FBB487D1A3F}"/>
              </a:ext>
            </a:extLst>
          </p:cNvPr>
          <p:cNvSpPr txBox="1"/>
          <p:nvPr/>
        </p:nvSpPr>
        <p:spPr>
          <a:xfrm>
            <a:off x="4807377" y="4010567"/>
            <a:ext cx="2334990" cy="216023"/>
          </a:xfrm>
          <a:prstGeom prst="rect">
            <a:avLst/>
          </a:prstGeom>
          <a:noFill/>
        </p:spPr>
        <p:txBody>
          <a:bodyPr wrap="square" lIns="0" tIns="0" rIns="0" bIns="90000" rtlCol="0">
            <a:noAutofit/>
          </a:bodyPr>
          <a:lstStyle/>
          <a:p>
            <a:pPr algn="l">
              <a:lnSpc>
                <a:spcPct val="120000"/>
              </a:lnSpc>
              <a:spcBef>
                <a:spcPts val="750"/>
              </a:spcBef>
            </a:pPr>
            <a:r>
              <a:rPr lang="da-DK" sz="1000" b="1">
                <a:solidFill>
                  <a:srgbClr val="22323F"/>
                </a:solidFill>
                <a:latin typeface="Faktum" panose="020B0604020202020204" charset="0"/>
                <a:cs typeface="Faktum" panose="020B0604020202020204" charset="0"/>
              </a:rPr>
              <a:t>Uddannelse</a:t>
            </a:r>
          </a:p>
        </p:txBody>
      </p:sp>
      <p:sp>
        <p:nvSpPr>
          <p:cNvPr id="27" name="TextBox 26">
            <a:extLst>
              <a:ext uri="{FF2B5EF4-FFF2-40B4-BE49-F238E27FC236}">
                <a16:creationId xmlns:a16="http://schemas.microsoft.com/office/drawing/2014/main" id="{4D14553D-8A89-1B68-D6E0-0CEF0E95B758}"/>
              </a:ext>
            </a:extLst>
          </p:cNvPr>
          <p:cNvSpPr txBox="1"/>
          <p:nvPr/>
        </p:nvSpPr>
        <p:spPr>
          <a:xfrm>
            <a:off x="4807377" y="3205669"/>
            <a:ext cx="2334990" cy="216023"/>
          </a:xfrm>
          <a:prstGeom prst="rect">
            <a:avLst/>
          </a:prstGeom>
          <a:noFill/>
        </p:spPr>
        <p:txBody>
          <a:bodyPr wrap="square" lIns="0" tIns="0" rIns="0" bIns="90000" rtlCol="0">
            <a:noAutofit/>
          </a:bodyPr>
          <a:lstStyle/>
          <a:p>
            <a:pPr algn="l">
              <a:lnSpc>
                <a:spcPct val="120000"/>
              </a:lnSpc>
              <a:spcBef>
                <a:spcPts val="750"/>
              </a:spcBef>
            </a:pPr>
            <a:r>
              <a:rPr lang="da-DK" sz="1000" b="1">
                <a:solidFill>
                  <a:srgbClr val="22323F"/>
                </a:solidFill>
                <a:latin typeface="Faktum" panose="020B0604020202020204" charset="0"/>
                <a:cs typeface="Faktum" panose="020B0604020202020204" charset="0"/>
              </a:rPr>
              <a:t>Erhvervserfaring</a:t>
            </a:r>
          </a:p>
        </p:txBody>
      </p:sp>
      <p:sp>
        <p:nvSpPr>
          <p:cNvPr id="28" name="Tekstfelt 27">
            <a:extLst>
              <a:ext uri="{FF2B5EF4-FFF2-40B4-BE49-F238E27FC236}">
                <a16:creationId xmlns:a16="http://schemas.microsoft.com/office/drawing/2014/main" id="{F4C5AE8F-F1DB-1EF5-9292-7EF8224E54EC}"/>
              </a:ext>
            </a:extLst>
          </p:cNvPr>
          <p:cNvSpPr txBox="1"/>
          <p:nvPr userDrawn="1"/>
        </p:nvSpPr>
        <p:spPr>
          <a:xfrm>
            <a:off x="7292482" y="22718"/>
            <a:ext cx="0" cy="0"/>
          </a:xfrm>
          <a:prstGeom prst="rect">
            <a:avLst/>
          </a:prstGeom>
          <a:noFill/>
        </p:spPr>
        <p:txBody>
          <a:bodyPr wrap="none" lIns="0" tIns="0" rIns="0" bIns="90000" rtlCol="0">
            <a:noAutofit/>
          </a:bodyPr>
          <a:lstStyle/>
          <a:p>
            <a:pPr algn="l">
              <a:lnSpc>
                <a:spcPct val="120000"/>
              </a:lnSpc>
              <a:spcBef>
                <a:spcPts val="750"/>
              </a:spcBef>
            </a:pPr>
            <a:endParaRPr lang="da-DK" sz="1200">
              <a:solidFill>
                <a:srgbClr val="22323F"/>
              </a:solidFill>
            </a:endParaRPr>
          </a:p>
        </p:txBody>
      </p:sp>
      <p:sp>
        <p:nvSpPr>
          <p:cNvPr id="30" name="TextBox 20">
            <a:extLst>
              <a:ext uri="{FF2B5EF4-FFF2-40B4-BE49-F238E27FC236}">
                <a16:creationId xmlns:a16="http://schemas.microsoft.com/office/drawing/2014/main" id="{6B3FC7D1-BC78-7C6D-FC3C-8D71BAB1647F}"/>
              </a:ext>
            </a:extLst>
          </p:cNvPr>
          <p:cNvSpPr txBox="1"/>
          <p:nvPr userDrawn="1"/>
        </p:nvSpPr>
        <p:spPr>
          <a:xfrm>
            <a:off x="427483" y="4010567"/>
            <a:ext cx="2334990" cy="216023"/>
          </a:xfrm>
          <a:prstGeom prst="rect">
            <a:avLst/>
          </a:prstGeom>
          <a:noFill/>
        </p:spPr>
        <p:txBody>
          <a:bodyPr wrap="square" lIns="0" tIns="0" rIns="0" bIns="90000" rtlCol="0">
            <a:noAutofit/>
          </a:bodyPr>
          <a:lstStyle/>
          <a:p>
            <a:pPr algn="l">
              <a:lnSpc>
                <a:spcPct val="120000"/>
              </a:lnSpc>
              <a:spcBef>
                <a:spcPts val="750"/>
              </a:spcBef>
            </a:pPr>
            <a:r>
              <a:rPr lang="da-DK" sz="1000" b="1">
                <a:solidFill>
                  <a:srgbClr val="22323F"/>
                </a:solidFill>
                <a:latin typeface="Faktum" panose="020B0604020202020204" charset="0"/>
                <a:cs typeface="Faktum" panose="020B0604020202020204" charset="0"/>
              </a:rPr>
              <a:t>Uddannelse</a:t>
            </a:r>
          </a:p>
        </p:txBody>
      </p:sp>
      <p:sp>
        <p:nvSpPr>
          <p:cNvPr id="31" name="TextBox 24">
            <a:extLst>
              <a:ext uri="{FF2B5EF4-FFF2-40B4-BE49-F238E27FC236}">
                <a16:creationId xmlns:a16="http://schemas.microsoft.com/office/drawing/2014/main" id="{E7E278B0-7BA6-3130-3C6F-5EAACAED87BA}"/>
              </a:ext>
            </a:extLst>
          </p:cNvPr>
          <p:cNvSpPr txBox="1"/>
          <p:nvPr userDrawn="1"/>
        </p:nvSpPr>
        <p:spPr>
          <a:xfrm>
            <a:off x="427483" y="3205669"/>
            <a:ext cx="2334990" cy="216023"/>
          </a:xfrm>
          <a:prstGeom prst="rect">
            <a:avLst/>
          </a:prstGeom>
          <a:noFill/>
        </p:spPr>
        <p:txBody>
          <a:bodyPr wrap="square" lIns="0" tIns="0" rIns="0" bIns="90000" rtlCol="0">
            <a:noAutofit/>
          </a:bodyPr>
          <a:lstStyle/>
          <a:p>
            <a:pPr algn="l">
              <a:lnSpc>
                <a:spcPct val="120000"/>
              </a:lnSpc>
              <a:spcBef>
                <a:spcPts val="750"/>
              </a:spcBef>
            </a:pPr>
            <a:r>
              <a:rPr lang="da-DK" sz="1000" b="1">
                <a:solidFill>
                  <a:srgbClr val="22323F"/>
                </a:solidFill>
                <a:latin typeface="Faktum" panose="020B0604020202020204" charset="0"/>
                <a:cs typeface="Faktum" panose="020B0604020202020204" charset="0"/>
              </a:rPr>
              <a:t>Erhvervserfaring</a:t>
            </a:r>
          </a:p>
        </p:txBody>
      </p:sp>
      <p:sp>
        <p:nvSpPr>
          <p:cNvPr id="32" name="TextBox 25">
            <a:extLst>
              <a:ext uri="{FF2B5EF4-FFF2-40B4-BE49-F238E27FC236}">
                <a16:creationId xmlns:a16="http://schemas.microsoft.com/office/drawing/2014/main" id="{6C0AD081-0A29-739A-7012-CF9332E7119D}"/>
              </a:ext>
            </a:extLst>
          </p:cNvPr>
          <p:cNvSpPr txBox="1"/>
          <p:nvPr userDrawn="1"/>
        </p:nvSpPr>
        <p:spPr>
          <a:xfrm>
            <a:off x="4807377" y="4010567"/>
            <a:ext cx="2334990" cy="216023"/>
          </a:xfrm>
          <a:prstGeom prst="rect">
            <a:avLst/>
          </a:prstGeom>
          <a:noFill/>
        </p:spPr>
        <p:txBody>
          <a:bodyPr wrap="square" lIns="0" tIns="0" rIns="0" bIns="90000" rtlCol="0">
            <a:noAutofit/>
          </a:bodyPr>
          <a:lstStyle/>
          <a:p>
            <a:pPr algn="l">
              <a:lnSpc>
                <a:spcPct val="120000"/>
              </a:lnSpc>
              <a:spcBef>
                <a:spcPts val="750"/>
              </a:spcBef>
            </a:pPr>
            <a:r>
              <a:rPr lang="da-DK" sz="1000" b="1">
                <a:solidFill>
                  <a:srgbClr val="22323F"/>
                </a:solidFill>
                <a:latin typeface="Faktum" panose="020B0604020202020204" charset="0"/>
                <a:cs typeface="Faktum" panose="020B0604020202020204" charset="0"/>
              </a:rPr>
              <a:t>Uddannelse</a:t>
            </a:r>
          </a:p>
        </p:txBody>
      </p:sp>
      <p:sp>
        <p:nvSpPr>
          <p:cNvPr id="33" name="TextBox 26">
            <a:extLst>
              <a:ext uri="{FF2B5EF4-FFF2-40B4-BE49-F238E27FC236}">
                <a16:creationId xmlns:a16="http://schemas.microsoft.com/office/drawing/2014/main" id="{6CCE4CB8-1633-6244-2D5E-7C202AEF9CA4}"/>
              </a:ext>
            </a:extLst>
          </p:cNvPr>
          <p:cNvSpPr txBox="1"/>
          <p:nvPr userDrawn="1"/>
        </p:nvSpPr>
        <p:spPr>
          <a:xfrm>
            <a:off x="4807377" y="3205669"/>
            <a:ext cx="2334990" cy="216023"/>
          </a:xfrm>
          <a:prstGeom prst="rect">
            <a:avLst/>
          </a:prstGeom>
          <a:noFill/>
        </p:spPr>
        <p:txBody>
          <a:bodyPr wrap="square" lIns="0" tIns="0" rIns="0" bIns="90000" rtlCol="0">
            <a:noAutofit/>
          </a:bodyPr>
          <a:lstStyle/>
          <a:p>
            <a:pPr algn="l">
              <a:lnSpc>
                <a:spcPct val="120000"/>
              </a:lnSpc>
              <a:spcBef>
                <a:spcPts val="750"/>
              </a:spcBef>
            </a:pPr>
            <a:r>
              <a:rPr lang="da-DK" sz="1000" b="1">
                <a:solidFill>
                  <a:srgbClr val="22323F"/>
                </a:solidFill>
                <a:latin typeface="Faktum" panose="020B0604020202020204" charset="0"/>
                <a:cs typeface="Faktum" panose="020B0604020202020204" charset="0"/>
              </a:rPr>
              <a:t>Erhvervserfaring</a:t>
            </a:r>
          </a:p>
        </p:txBody>
      </p:sp>
    </p:spTree>
    <p:extLst>
      <p:ext uri="{BB962C8B-B14F-4D97-AF65-F5344CB8AC3E}">
        <p14:creationId xmlns:p14="http://schemas.microsoft.com/office/powerpoint/2010/main" val="3320313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p:bg>
      <p:bgPr>
        <a:solidFill>
          <a:srgbClr val="25148D"/>
        </a:solidFill>
        <a:effectLst/>
      </p:bgPr>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983F50DA-6F69-F972-C448-4E59BD3486CE}"/>
              </a:ext>
            </a:extLst>
          </p:cNvPr>
          <p:cNvGraphicFramePr>
            <a:graphicFrameLocks noChangeAspect="1"/>
          </p:cNvGraphicFramePr>
          <p:nvPr>
            <p:custDataLst>
              <p:tags r:id="rId1"/>
            </p:custDataLst>
            <p:extLst>
              <p:ext uri="{D42A27DB-BD31-4B8C-83A1-F6EECF244321}">
                <p14:modId xmlns:p14="http://schemas.microsoft.com/office/powerpoint/2010/main" val="40610252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11" name="think-cell data - do not delete" hidden="1">
                        <a:extLst>
                          <a:ext uri="{FF2B5EF4-FFF2-40B4-BE49-F238E27FC236}">
                            <a16:creationId xmlns:a16="http://schemas.microsoft.com/office/drawing/2014/main" id="{983F50DA-6F69-F972-C448-4E59BD3486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kstfelt 2">
            <a:extLst>
              <a:ext uri="{FF2B5EF4-FFF2-40B4-BE49-F238E27FC236}">
                <a16:creationId xmlns:a16="http://schemas.microsoft.com/office/drawing/2014/main" id="{BFAC20B9-FB2A-29F8-A7ED-CC9E776828FC}"/>
              </a:ext>
            </a:extLst>
          </p:cNvPr>
          <p:cNvSpPr txBox="1"/>
          <p:nvPr/>
        </p:nvSpPr>
        <p:spPr>
          <a:xfrm>
            <a:off x="5149516" y="-228600"/>
            <a:ext cx="0" cy="0"/>
          </a:xfrm>
          <a:prstGeom prst="rect">
            <a:avLst/>
          </a:prstGeom>
          <a:noFill/>
        </p:spPr>
        <p:txBody>
          <a:bodyPr wrap="none" lIns="0" tIns="0" rIns="0" bIns="90000" rtlCol="0">
            <a:noAutofit/>
          </a:bodyPr>
          <a:lstStyle/>
          <a:p>
            <a:pPr algn="l">
              <a:lnSpc>
                <a:spcPct val="120000"/>
              </a:lnSpc>
              <a:spcBef>
                <a:spcPts val="750"/>
              </a:spcBef>
            </a:pPr>
            <a:endParaRPr lang="da-DK" sz="1200">
              <a:solidFill>
                <a:srgbClr val="22323F"/>
              </a:solidFill>
            </a:endParaRPr>
          </a:p>
        </p:txBody>
      </p:sp>
      <p:sp>
        <p:nvSpPr>
          <p:cNvPr id="6" name="Tekstfelt 5">
            <a:extLst>
              <a:ext uri="{FF2B5EF4-FFF2-40B4-BE49-F238E27FC236}">
                <a16:creationId xmlns:a16="http://schemas.microsoft.com/office/drawing/2014/main" id="{8F016A6F-458E-03DE-A849-13A57A4CEBF3}"/>
              </a:ext>
            </a:extLst>
          </p:cNvPr>
          <p:cNvSpPr txBox="1"/>
          <p:nvPr/>
        </p:nvSpPr>
        <p:spPr>
          <a:xfrm>
            <a:off x="6057900" y="-441614"/>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7" name="Tekstfelt 6">
            <a:extLst>
              <a:ext uri="{FF2B5EF4-FFF2-40B4-BE49-F238E27FC236}">
                <a16:creationId xmlns:a16="http://schemas.microsoft.com/office/drawing/2014/main" id="{BB05697D-FF14-9141-234D-1FB0915BB7DC}"/>
              </a:ext>
            </a:extLst>
          </p:cNvPr>
          <p:cNvSpPr txBox="1"/>
          <p:nvPr/>
        </p:nvSpPr>
        <p:spPr>
          <a:xfrm>
            <a:off x="1194955" y="-342900"/>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9" name="Tekstfelt 8">
            <a:extLst>
              <a:ext uri="{FF2B5EF4-FFF2-40B4-BE49-F238E27FC236}">
                <a16:creationId xmlns:a16="http://schemas.microsoft.com/office/drawing/2014/main" id="{9312E718-C98D-593B-C47E-27712A13AFDC}"/>
              </a:ext>
            </a:extLst>
          </p:cNvPr>
          <p:cNvSpPr txBox="1"/>
          <p:nvPr/>
        </p:nvSpPr>
        <p:spPr>
          <a:xfrm>
            <a:off x="852055" y="-275359"/>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2" name="Tekstfelt 11">
            <a:extLst>
              <a:ext uri="{FF2B5EF4-FFF2-40B4-BE49-F238E27FC236}">
                <a16:creationId xmlns:a16="http://schemas.microsoft.com/office/drawing/2014/main" id="{993177E4-0972-F28C-FC97-66B48479EB5C}"/>
              </a:ext>
            </a:extLst>
          </p:cNvPr>
          <p:cNvSpPr txBox="1"/>
          <p:nvPr/>
        </p:nvSpPr>
        <p:spPr>
          <a:xfrm>
            <a:off x="3429000" y="-316923"/>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3" name="Tekstfelt 12">
            <a:extLst>
              <a:ext uri="{FF2B5EF4-FFF2-40B4-BE49-F238E27FC236}">
                <a16:creationId xmlns:a16="http://schemas.microsoft.com/office/drawing/2014/main" id="{C67246D8-46E4-BBBC-83C7-805178D47108}"/>
              </a:ext>
            </a:extLst>
          </p:cNvPr>
          <p:cNvSpPr txBox="1"/>
          <p:nvPr/>
        </p:nvSpPr>
        <p:spPr>
          <a:xfrm>
            <a:off x="3720230" y="-344466"/>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4" name="Tekstfelt 13">
            <a:extLst>
              <a:ext uri="{FF2B5EF4-FFF2-40B4-BE49-F238E27FC236}">
                <a16:creationId xmlns:a16="http://schemas.microsoft.com/office/drawing/2014/main" id="{178A6453-002F-70E5-F77D-131C15C4F917}"/>
              </a:ext>
            </a:extLst>
          </p:cNvPr>
          <p:cNvSpPr txBox="1"/>
          <p:nvPr/>
        </p:nvSpPr>
        <p:spPr>
          <a:xfrm>
            <a:off x="2743200" y="5392132"/>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5" name="Tekstfelt 14">
            <a:extLst>
              <a:ext uri="{FF2B5EF4-FFF2-40B4-BE49-F238E27FC236}">
                <a16:creationId xmlns:a16="http://schemas.microsoft.com/office/drawing/2014/main" id="{C94A22E5-3164-8ED2-03D8-2694365761B7}"/>
              </a:ext>
            </a:extLst>
          </p:cNvPr>
          <p:cNvSpPr txBox="1"/>
          <p:nvPr/>
        </p:nvSpPr>
        <p:spPr>
          <a:xfrm>
            <a:off x="2587658" y="-226243"/>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pic>
        <p:nvPicPr>
          <p:cNvPr id="18" name="Grafik 17">
            <a:extLst>
              <a:ext uri="{FF2B5EF4-FFF2-40B4-BE49-F238E27FC236}">
                <a16:creationId xmlns:a16="http://schemas.microsoft.com/office/drawing/2014/main" id="{DCAF4AFB-E475-578D-230A-108831DE15D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1466" y="185223"/>
            <a:ext cx="1653502" cy="313741"/>
          </a:xfrm>
          <a:prstGeom prst="rect">
            <a:avLst/>
          </a:prstGeom>
        </p:spPr>
      </p:pic>
      <p:sp>
        <p:nvSpPr>
          <p:cNvPr id="35" name="Pladsholder til billede 34">
            <a:extLst>
              <a:ext uri="{FF2B5EF4-FFF2-40B4-BE49-F238E27FC236}">
                <a16:creationId xmlns:a16="http://schemas.microsoft.com/office/drawing/2014/main" id="{30B15314-32FD-149F-9CF4-925D9473CF36}"/>
              </a:ext>
            </a:extLst>
          </p:cNvPr>
          <p:cNvSpPr>
            <a:spLocks noGrp="1"/>
          </p:cNvSpPr>
          <p:nvPr>
            <p:ph type="pic" sz="quarter" idx="15" hasCustomPrompt="1"/>
          </p:nvPr>
        </p:nvSpPr>
        <p:spPr>
          <a:xfrm>
            <a:off x="4198638" y="2537"/>
            <a:ext cx="4942174" cy="5140963"/>
          </a:xfrm>
          <a:custGeom>
            <a:avLst/>
            <a:gdLst>
              <a:gd name="connsiteX0" fmla="*/ 0 w 5216525"/>
              <a:gd name="connsiteY0" fmla="*/ 5141913 h 5141913"/>
              <a:gd name="connsiteX1" fmla="*/ 1285478 w 5216525"/>
              <a:gd name="connsiteY1" fmla="*/ 0 h 5141913"/>
              <a:gd name="connsiteX2" fmla="*/ 3931047 w 5216525"/>
              <a:gd name="connsiteY2" fmla="*/ 0 h 5141913"/>
              <a:gd name="connsiteX3" fmla="*/ 5216525 w 5216525"/>
              <a:gd name="connsiteY3" fmla="*/ 5141913 h 5141913"/>
              <a:gd name="connsiteX4" fmla="*/ 0 w 5216525"/>
              <a:gd name="connsiteY4" fmla="*/ 5141913 h 5141913"/>
              <a:gd name="connsiteX0" fmla="*/ 0 w 5216525"/>
              <a:gd name="connsiteY0" fmla="*/ 5141913 h 5141913"/>
              <a:gd name="connsiteX1" fmla="*/ 259245 w 5216525"/>
              <a:gd name="connsiteY1" fmla="*/ 0 h 5141913"/>
              <a:gd name="connsiteX2" fmla="*/ 3931047 w 5216525"/>
              <a:gd name="connsiteY2" fmla="*/ 0 h 5141913"/>
              <a:gd name="connsiteX3" fmla="*/ 5216525 w 5216525"/>
              <a:gd name="connsiteY3" fmla="*/ 5141913 h 5141913"/>
              <a:gd name="connsiteX4" fmla="*/ 0 w 5216525"/>
              <a:gd name="connsiteY4" fmla="*/ 5141913 h 5141913"/>
              <a:gd name="connsiteX0" fmla="*/ 694626 w 4957280"/>
              <a:gd name="connsiteY0" fmla="*/ 5141913 h 5141913"/>
              <a:gd name="connsiteX1" fmla="*/ 0 w 4957280"/>
              <a:gd name="connsiteY1" fmla="*/ 0 h 5141913"/>
              <a:gd name="connsiteX2" fmla="*/ 3671802 w 4957280"/>
              <a:gd name="connsiteY2" fmla="*/ 0 h 5141913"/>
              <a:gd name="connsiteX3" fmla="*/ 4957280 w 4957280"/>
              <a:gd name="connsiteY3" fmla="*/ 5141913 h 5141913"/>
              <a:gd name="connsiteX4" fmla="*/ 694626 w 4957280"/>
              <a:gd name="connsiteY4" fmla="*/ 5141913 h 5141913"/>
              <a:gd name="connsiteX0" fmla="*/ 694626 w 4957280"/>
              <a:gd name="connsiteY0" fmla="*/ 5141913 h 5141913"/>
              <a:gd name="connsiteX1" fmla="*/ 0 w 4957280"/>
              <a:gd name="connsiteY1" fmla="*/ 0 h 5141913"/>
              <a:gd name="connsiteX2" fmla="*/ 4948015 w 4957280"/>
              <a:gd name="connsiteY2" fmla="*/ 0 h 5141913"/>
              <a:gd name="connsiteX3" fmla="*/ 4957280 w 4957280"/>
              <a:gd name="connsiteY3" fmla="*/ 5141913 h 5141913"/>
              <a:gd name="connsiteX4" fmla="*/ 694626 w 4957280"/>
              <a:gd name="connsiteY4" fmla="*/ 5141913 h 5141913"/>
              <a:gd name="connsiteX0" fmla="*/ 694626 w 4957280"/>
              <a:gd name="connsiteY0" fmla="*/ 5141913 h 5141913"/>
              <a:gd name="connsiteX1" fmla="*/ 293181 w 4957280"/>
              <a:gd name="connsiteY1" fmla="*/ 2223505 h 5141913"/>
              <a:gd name="connsiteX2" fmla="*/ 0 w 4957280"/>
              <a:gd name="connsiteY2" fmla="*/ 0 h 5141913"/>
              <a:gd name="connsiteX3" fmla="*/ 4948015 w 4957280"/>
              <a:gd name="connsiteY3" fmla="*/ 0 h 5141913"/>
              <a:gd name="connsiteX4" fmla="*/ 4957280 w 4957280"/>
              <a:gd name="connsiteY4" fmla="*/ 5141913 h 5141913"/>
              <a:gd name="connsiteX5" fmla="*/ 694626 w 4957280"/>
              <a:gd name="connsiteY5" fmla="*/ 5141913 h 5141913"/>
              <a:gd name="connsiteX0" fmla="*/ 694626 w 4957280"/>
              <a:gd name="connsiteY0" fmla="*/ 5141913 h 5141913"/>
              <a:gd name="connsiteX1" fmla="*/ 1365463 w 4957280"/>
              <a:gd name="connsiteY1" fmla="*/ 2644524 h 5141913"/>
              <a:gd name="connsiteX2" fmla="*/ 0 w 4957280"/>
              <a:gd name="connsiteY2" fmla="*/ 0 h 5141913"/>
              <a:gd name="connsiteX3" fmla="*/ 4948015 w 4957280"/>
              <a:gd name="connsiteY3" fmla="*/ 0 h 5141913"/>
              <a:gd name="connsiteX4" fmla="*/ 4957280 w 4957280"/>
              <a:gd name="connsiteY4" fmla="*/ 5141913 h 5141913"/>
              <a:gd name="connsiteX5" fmla="*/ 694626 w 4957280"/>
              <a:gd name="connsiteY5" fmla="*/ 5141913 h 5141913"/>
              <a:gd name="connsiteX0" fmla="*/ 694626 w 4957280"/>
              <a:gd name="connsiteY0" fmla="*/ 5141913 h 5141913"/>
              <a:gd name="connsiteX1" fmla="*/ 1365463 w 4957280"/>
              <a:gd name="connsiteY1" fmla="*/ 2644524 h 5141913"/>
              <a:gd name="connsiteX2" fmla="*/ 0 w 4957280"/>
              <a:gd name="connsiteY2" fmla="*/ 0 h 5141913"/>
              <a:gd name="connsiteX3" fmla="*/ 4948015 w 4957280"/>
              <a:gd name="connsiteY3" fmla="*/ 0 h 5141913"/>
              <a:gd name="connsiteX4" fmla="*/ 4957280 w 4957280"/>
              <a:gd name="connsiteY4" fmla="*/ 5141913 h 5141913"/>
              <a:gd name="connsiteX5" fmla="*/ 694626 w 4957280"/>
              <a:gd name="connsiteY5" fmla="*/ 5141913 h 5141913"/>
              <a:gd name="connsiteX0" fmla="*/ 694626 w 4957280"/>
              <a:gd name="connsiteY0" fmla="*/ 5141913 h 5141913"/>
              <a:gd name="connsiteX1" fmla="*/ 1286522 w 4957280"/>
              <a:gd name="connsiteY1" fmla="*/ 3670757 h 5141913"/>
              <a:gd name="connsiteX2" fmla="*/ 1365463 w 4957280"/>
              <a:gd name="connsiteY2" fmla="*/ 2644524 h 5141913"/>
              <a:gd name="connsiteX3" fmla="*/ 0 w 4957280"/>
              <a:gd name="connsiteY3" fmla="*/ 0 h 5141913"/>
              <a:gd name="connsiteX4" fmla="*/ 4948015 w 4957280"/>
              <a:gd name="connsiteY4" fmla="*/ 0 h 5141913"/>
              <a:gd name="connsiteX5" fmla="*/ 4957280 w 4957280"/>
              <a:gd name="connsiteY5" fmla="*/ 5141913 h 5141913"/>
              <a:gd name="connsiteX6" fmla="*/ 694626 w 4957280"/>
              <a:gd name="connsiteY6" fmla="*/ 5141913 h 5141913"/>
              <a:gd name="connsiteX0" fmla="*/ 694626 w 4957280"/>
              <a:gd name="connsiteY0" fmla="*/ 5141913 h 5141913"/>
              <a:gd name="connsiteX1" fmla="*/ 1404934 w 4957280"/>
              <a:gd name="connsiteY1" fmla="*/ 3716806 h 5141913"/>
              <a:gd name="connsiteX2" fmla="*/ 1365463 w 4957280"/>
              <a:gd name="connsiteY2" fmla="*/ 2644524 h 5141913"/>
              <a:gd name="connsiteX3" fmla="*/ 0 w 4957280"/>
              <a:gd name="connsiteY3" fmla="*/ 0 h 5141913"/>
              <a:gd name="connsiteX4" fmla="*/ 4948015 w 4957280"/>
              <a:gd name="connsiteY4" fmla="*/ 0 h 5141913"/>
              <a:gd name="connsiteX5" fmla="*/ 4957280 w 4957280"/>
              <a:gd name="connsiteY5" fmla="*/ 5141913 h 5141913"/>
              <a:gd name="connsiteX6" fmla="*/ 694626 w 4957280"/>
              <a:gd name="connsiteY6" fmla="*/ 5141913 h 5141913"/>
              <a:gd name="connsiteX0" fmla="*/ 694626 w 4957280"/>
              <a:gd name="connsiteY0" fmla="*/ 5141913 h 5141913"/>
              <a:gd name="connsiteX1" fmla="*/ 1404934 w 4957280"/>
              <a:gd name="connsiteY1" fmla="*/ 3716806 h 5141913"/>
              <a:gd name="connsiteX2" fmla="*/ 1365463 w 4957280"/>
              <a:gd name="connsiteY2" fmla="*/ 2644524 h 5141913"/>
              <a:gd name="connsiteX3" fmla="*/ 0 w 4957280"/>
              <a:gd name="connsiteY3" fmla="*/ 0 h 5141913"/>
              <a:gd name="connsiteX4" fmla="*/ 4948015 w 4957280"/>
              <a:gd name="connsiteY4" fmla="*/ 0 h 5141913"/>
              <a:gd name="connsiteX5" fmla="*/ 4957280 w 4957280"/>
              <a:gd name="connsiteY5" fmla="*/ 5141913 h 5141913"/>
              <a:gd name="connsiteX6" fmla="*/ 694626 w 4957280"/>
              <a:gd name="connsiteY6" fmla="*/ 5141913 h 5141913"/>
              <a:gd name="connsiteX0" fmla="*/ 694626 w 4957280"/>
              <a:gd name="connsiteY0" fmla="*/ 5141913 h 5141913"/>
              <a:gd name="connsiteX1" fmla="*/ 1404934 w 4957280"/>
              <a:gd name="connsiteY1" fmla="*/ 3716806 h 5141913"/>
              <a:gd name="connsiteX2" fmla="*/ 1365463 w 4957280"/>
              <a:gd name="connsiteY2" fmla="*/ 2644524 h 5141913"/>
              <a:gd name="connsiteX3" fmla="*/ 0 w 4957280"/>
              <a:gd name="connsiteY3" fmla="*/ 0 h 5141913"/>
              <a:gd name="connsiteX4" fmla="*/ 4948015 w 4957280"/>
              <a:gd name="connsiteY4" fmla="*/ 0 h 5141913"/>
              <a:gd name="connsiteX5" fmla="*/ 4957280 w 4957280"/>
              <a:gd name="connsiteY5" fmla="*/ 5141913 h 5141913"/>
              <a:gd name="connsiteX6" fmla="*/ 694626 w 4957280"/>
              <a:gd name="connsiteY6" fmla="*/ 5141913 h 5141913"/>
              <a:gd name="connsiteX0" fmla="*/ 694626 w 4957280"/>
              <a:gd name="connsiteY0" fmla="*/ 5141913 h 5141929"/>
              <a:gd name="connsiteX1" fmla="*/ 1404934 w 4957280"/>
              <a:gd name="connsiteY1" fmla="*/ 3716806 h 5141929"/>
              <a:gd name="connsiteX2" fmla="*/ 1365463 w 4957280"/>
              <a:gd name="connsiteY2" fmla="*/ 2644524 h 5141929"/>
              <a:gd name="connsiteX3" fmla="*/ 0 w 4957280"/>
              <a:gd name="connsiteY3" fmla="*/ 0 h 5141929"/>
              <a:gd name="connsiteX4" fmla="*/ 4948015 w 4957280"/>
              <a:gd name="connsiteY4" fmla="*/ 0 h 5141929"/>
              <a:gd name="connsiteX5" fmla="*/ 4957280 w 4957280"/>
              <a:gd name="connsiteY5" fmla="*/ 5141913 h 5141929"/>
              <a:gd name="connsiteX6" fmla="*/ 694626 w 4957280"/>
              <a:gd name="connsiteY6" fmla="*/ 5141913 h 5141929"/>
              <a:gd name="connsiteX0" fmla="*/ 694626 w 4957280"/>
              <a:gd name="connsiteY0" fmla="*/ 5141913 h 5141924"/>
              <a:gd name="connsiteX1" fmla="*/ 1404934 w 4957280"/>
              <a:gd name="connsiteY1" fmla="*/ 3716806 h 5141924"/>
              <a:gd name="connsiteX2" fmla="*/ 1365463 w 4957280"/>
              <a:gd name="connsiteY2" fmla="*/ 2644524 h 5141924"/>
              <a:gd name="connsiteX3" fmla="*/ 0 w 4957280"/>
              <a:gd name="connsiteY3" fmla="*/ 0 h 5141924"/>
              <a:gd name="connsiteX4" fmla="*/ 4948015 w 4957280"/>
              <a:gd name="connsiteY4" fmla="*/ 0 h 5141924"/>
              <a:gd name="connsiteX5" fmla="*/ 4957280 w 4957280"/>
              <a:gd name="connsiteY5" fmla="*/ 5141913 h 5141924"/>
              <a:gd name="connsiteX6" fmla="*/ 694626 w 4957280"/>
              <a:gd name="connsiteY6" fmla="*/ 5141913 h 5141924"/>
              <a:gd name="connsiteX0" fmla="*/ 694626 w 4957280"/>
              <a:gd name="connsiteY0" fmla="*/ 5141913 h 5141926"/>
              <a:gd name="connsiteX1" fmla="*/ 1358885 w 4957280"/>
              <a:gd name="connsiteY1" fmla="*/ 3835217 h 5141926"/>
              <a:gd name="connsiteX2" fmla="*/ 1365463 w 4957280"/>
              <a:gd name="connsiteY2" fmla="*/ 2644524 h 5141926"/>
              <a:gd name="connsiteX3" fmla="*/ 0 w 4957280"/>
              <a:gd name="connsiteY3" fmla="*/ 0 h 5141926"/>
              <a:gd name="connsiteX4" fmla="*/ 4948015 w 4957280"/>
              <a:gd name="connsiteY4" fmla="*/ 0 h 5141926"/>
              <a:gd name="connsiteX5" fmla="*/ 4957280 w 4957280"/>
              <a:gd name="connsiteY5" fmla="*/ 5141913 h 5141926"/>
              <a:gd name="connsiteX6" fmla="*/ 694626 w 4957280"/>
              <a:gd name="connsiteY6" fmla="*/ 5141913 h 5141926"/>
              <a:gd name="connsiteX0" fmla="*/ 694626 w 4957280"/>
              <a:gd name="connsiteY0" fmla="*/ 5141913 h 5141926"/>
              <a:gd name="connsiteX1" fmla="*/ 1358885 w 4957280"/>
              <a:gd name="connsiteY1" fmla="*/ 3835217 h 5141926"/>
              <a:gd name="connsiteX2" fmla="*/ 1365463 w 4957280"/>
              <a:gd name="connsiteY2" fmla="*/ 2644524 h 5141926"/>
              <a:gd name="connsiteX3" fmla="*/ 0 w 4957280"/>
              <a:gd name="connsiteY3" fmla="*/ 0 h 5141926"/>
              <a:gd name="connsiteX4" fmla="*/ 4948015 w 4957280"/>
              <a:gd name="connsiteY4" fmla="*/ 0 h 5141926"/>
              <a:gd name="connsiteX5" fmla="*/ 4957280 w 4957280"/>
              <a:gd name="connsiteY5" fmla="*/ 5141913 h 5141926"/>
              <a:gd name="connsiteX6" fmla="*/ 694626 w 4957280"/>
              <a:gd name="connsiteY6" fmla="*/ 5141913 h 5141926"/>
              <a:gd name="connsiteX0" fmla="*/ 694626 w 4957280"/>
              <a:gd name="connsiteY0" fmla="*/ 5141913 h 5141926"/>
              <a:gd name="connsiteX1" fmla="*/ 1358885 w 4957280"/>
              <a:gd name="connsiteY1" fmla="*/ 3835217 h 5141926"/>
              <a:gd name="connsiteX2" fmla="*/ 1365463 w 4957280"/>
              <a:gd name="connsiteY2" fmla="*/ 2644524 h 5141926"/>
              <a:gd name="connsiteX3" fmla="*/ 0 w 4957280"/>
              <a:gd name="connsiteY3" fmla="*/ 0 h 5141926"/>
              <a:gd name="connsiteX4" fmla="*/ 4948015 w 4957280"/>
              <a:gd name="connsiteY4" fmla="*/ 0 h 5141926"/>
              <a:gd name="connsiteX5" fmla="*/ 4957280 w 4957280"/>
              <a:gd name="connsiteY5" fmla="*/ 5141913 h 5141926"/>
              <a:gd name="connsiteX6" fmla="*/ 694626 w 4957280"/>
              <a:gd name="connsiteY6" fmla="*/ 5141913 h 5141926"/>
              <a:gd name="connsiteX0" fmla="*/ 694626 w 4957280"/>
              <a:gd name="connsiteY0" fmla="*/ 5141913 h 5141927"/>
              <a:gd name="connsiteX1" fmla="*/ 1312836 w 4957280"/>
              <a:gd name="connsiteY1" fmla="*/ 3933894 h 5141927"/>
              <a:gd name="connsiteX2" fmla="*/ 1365463 w 4957280"/>
              <a:gd name="connsiteY2" fmla="*/ 2644524 h 5141927"/>
              <a:gd name="connsiteX3" fmla="*/ 0 w 4957280"/>
              <a:gd name="connsiteY3" fmla="*/ 0 h 5141927"/>
              <a:gd name="connsiteX4" fmla="*/ 4948015 w 4957280"/>
              <a:gd name="connsiteY4" fmla="*/ 0 h 5141927"/>
              <a:gd name="connsiteX5" fmla="*/ 4957280 w 4957280"/>
              <a:gd name="connsiteY5" fmla="*/ 5141913 h 5141927"/>
              <a:gd name="connsiteX6" fmla="*/ 694626 w 4957280"/>
              <a:gd name="connsiteY6" fmla="*/ 5141913 h 5141927"/>
              <a:gd name="connsiteX0" fmla="*/ 694626 w 4957280"/>
              <a:gd name="connsiteY0" fmla="*/ 5141913 h 5141927"/>
              <a:gd name="connsiteX1" fmla="*/ 1312836 w 4957280"/>
              <a:gd name="connsiteY1" fmla="*/ 3933894 h 5141927"/>
              <a:gd name="connsiteX2" fmla="*/ 1365463 w 4957280"/>
              <a:gd name="connsiteY2" fmla="*/ 2644524 h 5141927"/>
              <a:gd name="connsiteX3" fmla="*/ 0 w 4957280"/>
              <a:gd name="connsiteY3" fmla="*/ 0 h 5141927"/>
              <a:gd name="connsiteX4" fmla="*/ 4948015 w 4957280"/>
              <a:gd name="connsiteY4" fmla="*/ 0 h 5141927"/>
              <a:gd name="connsiteX5" fmla="*/ 4957280 w 4957280"/>
              <a:gd name="connsiteY5" fmla="*/ 5141913 h 5141927"/>
              <a:gd name="connsiteX6" fmla="*/ 694626 w 4957280"/>
              <a:gd name="connsiteY6" fmla="*/ 5141913 h 5141927"/>
              <a:gd name="connsiteX0" fmla="*/ 694626 w 4957280"/>
              <a:gd name="connsiteY0" fmla="*/ 5141913 h 5141927"/>
              <a:gd name="connsiteX1" fmla="*/ 1312836 w 4957280"/>
              <a:gd name="connsiteY1" fmla="*/ 3933894 h 5141927"/>
              <a:gd name="connsiteX2" fmla="*/ 1365463 w 4957280"/>
              <a:gd name="connsiteY2" fmla="*/ 2644524 h 5141927"/>
              <a:gd name="connsiteX3" fmla="*/ 0 w 4957280"/>
              <a:gd name="connsiteY3" fmla="*/ 0 h 5141927"/>
              <a:gd name="connsiteX4" fmla="*/ 4948015 w 4957280"/>
              <a:gd name="connsiteY4" fmla="*/ 0 h 5141927"/>
              <a:gd name="connsiteX5" fmla="*/ 4957280 w 4957280"/>
              <a:gd name="connsiteY5" fmla="*/ 5141913 h 5141927"/>
              <a:gd name="connsiteX6" fmla="*/ 694626 w 4957280"/>
              <a:gd name="connsiteY6" fmla="*/ 5141913 h 5141927"/>
              <a:gd name="connsiteX0" fmla="*/ 694626 w 4957280"/>
              <a:gd name="connsiteY0" fmla="*/ 5141913 h 5141927"/>
              <a:gd name="connsiteX1" fmla="*/ 1312836 w 4957280"/>
              <a:gd name="connsiteY1" fmla="*/ 3933894 h 5141927"/>
              <a:gd name="connsiteX2" fmla="*/ 1319414 w 4957280"/>
              <a:gd name="connsiteY2" fmla="*/ 2559004 h 5141927"/>
              <a:gd name="connsiteX3" fmla="*/ 0 w 4957280"/>
              <a:gd name="connsiteY3" fmla="*/ 0 h 5141927"/>
              <a:gd name="connsiteX4" fmla="*/ 4948015 w 4957280"/>
              <a:gd name="connsiteY4" fmla="*/ 0 h 5141927"/>
              <a:gd name="connsiteX5" fmla="*/ 4957280 w 4957280"/>
              <a:gd name="connsiteY5" fmla="*/ 5141913 h 5141927"/>
              <a:gd name="connsiteX6" fmla="*/ 694626 w 4957280"/>
              <a:gd name="connsiteY6" fmla="*/ 5141913 h 5141927"/>
              <a:gd name="connsiteX0" fmla="*/ 694626 w 4957280"/>
              <a:gd name="connsiteY0" fmla="*/ 5141913 h 5141927"/>
              <a:gd name="connsiteX1" fmla="*/ 1312836 w 4957280"/>
              <a:gd name="connsiteY1" fmla="*/ 3933894 h 5141927"/>
              <a:gd name="connsiteX2" fmla="*/ 1319414 w 4957280"/>
              <a:gd name="connsiteY2" fmla="*/ 2559004 h 5141927"/>
              <a:gd name="connsiteX3" fmla="*/ 0 w 4957280"/>
              <a:gd name="connsiteY3" fmla="*/ 0 h 5141927"/>
              <a:gd name="connsiteX4" fmla="*/ 4948015 w 4957280"/>
              <a:gd name="connsiteY4" fmla="*/ 0 h 5141927"/>
              <a:gd name="connsiteX5" fmla="*/ 4957280 w 4957280"/>
              <a:gd name="connsiteY5" fmla="*/ 5141913 h 5141927"/>
              <a:gd name="connsiteX6" fmla="*/ 694626 w 4957280"/>
              <a:gd name="connsiteY6" fmla="*/ 5141913 h 5141927"/>
              <a:gd name="connsiteX0" fmla="*/ 694626 w 4957280"/>
              <a:gd name="connsiteY0" fmla="*/ 5141913 h 5141927"/>
              <a:gd name="connsiteX1" fmla="*/ 1312836 w 4957280"/>
              <a:gd name="connsiteY1" fmla="*/ 3933894 h 5141927"/>
              <a:gd name="connsiteX2" fmla="*/ 1319414 w 4957280"/>
              <a:gd name="connsiteY2" fmla="*/ 2559004 h 5141927"/>
              <a:gd name="connsiteX3" fmla="*/ 0 w 4957280"/>
              <a:gd name="connsiteY3" fmla="*/ 0 h 5141927"/>
              <a:gd name="connsiteX4" fmla="*/ 4948015 w 4957280"/>
              <a:gd name="connsiteY4" fmla="*/ 0 h 5141927"/>
              <a:gd name="connsiteX5" fmla="*/ 4957280 w 4957280"/>
              <a:gd name="connsiteY5" fmla="*/ 5141913 h 5141927"/>
              <a:gd name="connsiteX6" fmla="*/ 694626 w 4957280"/>
              <a:gd name="connsiteY6" fmla="*/ 5141913 h 5141927"/>
              <a:gd name="connsiteX0" fmla="*/ 694626 w 5315087"/>
              <a:gd name="connsiteY0" fmla="*/ 5141913 h 5141927"/>
              <a:gd name="connsiteX1" fmla="*/ 1312836 w 5315087"/>
              <a:gd name="connsiteY1" fmla="*/ 3933894 h 5141927"/>
              <a:gd name="connsiteX2" fmla="*/ 1319414 w 5315087"/>
              <a:gd name="connsiteY2" fmla="*/ 2559004 h 5141927"/>
              <a:gd name="connsiteX3" fmla="*/ 0 w 5315087"/>
              <a:gd name="connsiteY3" fmla="*/ 0 h 5141927"/>
              <a:gd name="connsiteX4" fmla="*/ 4948015 w 5315087"/>
              <a:gd name="connsiteY4" fmla="*/ 0 h 5141927"/>
              <a:gd name="connsiteX5" fmla="*/ 4950701 w 5315087"/>
              <a:gd name="connsiteY5" fmla="*/ 3026072 h 5141927"/>
              <a:gd name="connsiteX6" fmla="*/ 4957280 w 5315087"/>
              <a:gd name="connsiteY6" fmla="*/ 5141913 h 5141927"/>
              <a:gd name="connsiteX7" fmla="*/ 694626 w 5315087"/>
              <a:gd name="connsiteY7" fmla="*/ 5141913 h 5141927"/>
              <a:gd name="connsiteX0" fmla="*/ 694626 w 5315087"/>
              <a:gd name="connsiteY0" fmla="*/ 5141913 h 5141927"/>
              <a:gd name="connsiteX1" fmla="*/ 1312836 w 5315087"/>
              <a:gd name="connsiteY1" fmla="*/ 3933894 h 5141927"/>
              <a:gd name="connsiteX2" fmla="*/ 1319414 w 5315087"/>
              <a:gd name="connsiteY2" fmla="*/ 2559004 h 5141927"/>
              <a:gd name="connsiteX3" fmla="*/ 0 w 5315087"/>
              <a:gd name="connsiteY3" fmla="*/ 0 h 5141927"/>
              <a:gd name="connsiteX4" fmla="*/ 4948015 w 5315087"/>
              <a:gd name="connsiteY4" fmla="*/ 0 h 5141927"/>
              <a:gd name="connsiteX5" fmla="*/ 4950701 w 5315087"/>
              <a:gd name="connsiteY5" fmla="*/ 3026072 h 5141927"/>
              <a:gd name="connsiteX6" fmla="*/ 4957280 w 5315087"/>
              <a:gd name="connsiteY6" fmla="*/ 5141913 h 5141927"/>
              <a:gd name="connsiteX7" fmla="*/ 694626 w 5315087"/>
              <a:gd name="connsiteY7" fmla="*/ 5141913 h 5141927"/>
              <a:gd name="connsiteX0" fmla="*/ 694626 w 5315087"/>
              <a:gd name="connsiteY0" fmla="*/ 5141913 h 5141942"/>
              <a:gd name="connsiteX1" fmla="*/ 1312836 w 5315087"/>
              <a:gd name="connsiteY1" fmla="*/ 3933894 h 5141942"/>
              <a:gd name="connsiteX2" fmla="*/ 1319414 w 5315087"/>
              <a:gd name="connsiteY2" fmla="*/ 2559004 h 5141942"/>
              <a:gd name="connsiteX3" fmla="*/ 0 w 5315087"/>
              <a:gd name="connsiteY3" fmla="*/ 0 h 5141942"/>
              <a:gd name="connsiteX4" fmla="*/ 4948015 w 5315087"/>
              <a:gd name="connsiteY4" fmla="*/ 0 h 5141942"/>
              <a:gd name="connsiteX5" fmla="*/ 4950701 w 5315087"/>
              <a:gd name="connsiteY5" fmla="*/ 3026072 h 5141942"/>
              <a:gd name="connsiteX6" fmla="*/ 4957280 w 5315087"/>
              <a:gd name="connsiteY6" fmla="*/ 5141913 h 5141942"/>
              <a:gd name="connsiteX7" fmla="*/ 694626 w 5315087"/>
              <a:gd name="connsiteY7" fmla="*/ 5141913 h 5141942"/>
              <a:gd name="connsiteX0" fmla="*/ 694626 w 5189468"/>
              <a:gd name="connsiteY0" fmla="*/ 5141913 h 5141942"/>
              <a:gd name="connsiteX1" fmla="*/ 1312836 w 5189468"/>
              <a:gd name="connsiteY1" fmla="*/ 3933894 h 5141942"/>
              <a:gd name="connsiteX2" fmla="*/ 1319414 w 5189468"/>
              <a:gd name="connsiteY2" fmla="*/ 2559004 h 5141942"/>
              <a:gd name="connsiteX3" fmla="*/ 0 w 5189468"/>
              <a:gd name="connsiteY3" fmla="*/ 0 h 5141942"/>
              <a:gd name="connsiteX4" fmla="*/ 4948015 w 5189468"/>
              <a:gd name="connsiteY4" fmla="*/ 0 h 5141942"/>
              <a:gd name="connsiteX5" fmla="*/ 4003408 w 5189468"/>
              <a:gd name="connsiteY5" fmla="*/ 1006497 h 5141942"/>
              <a:gd name="connsiteX6" fmla="*/ 4950701 w 5189468"/>
              <a:gd name="connsiteY6" fmla="*/ 3026072 h 5141942"/>
              <a:gd name="connsiteX7" fmla="*/ 4957280 w 5189468"/>
              <a:gd name="connsiteY7" fmla="*/ 5141913 h 5141942"/>
              <a:gd name="connsiteX8" fmla="*/ 694626 w 5189468"/>
              <a:gd name="connsiteY8" fmla="*/ 5141913 h 5141942"/>
              <a:gd name="connsiteX0" fmla="*/ 694626 w 5205419"/>
              <a:gd name="connsiteY0" fmla="*/ 5141913 h 5141942"/>
              <a:gd name="connsiteX1" fmla="*/ 1312836 w 5205419"/>
              <a:gd name="connsiteY1" fmla="*/ 3933894 h 5141942"/>
              <a:gd name="connsiteX2" fmla="*/ 1319414 w 5205419"/>
              <a:gd name="connsiteY2" fmla="*/ 2559004 h 5141942"/>
              <a:gd name="connsiteX3" fmla="*/ 0 w 5205419"/>
              <a:gd name="connsiteY3" fmla="*/ 0 h 5141942"/>
              <a:gd name="connsiteX4" fmla="*/ 4948015 w 5205419"/>
              <a:gd name="connsiteY4" fmla="*/ 0 h 5141942"/>
              <a:gd name="connsiteX5" fmla="*/ 4154712 w 5205419"/>
              <a:gd name="connsiteY5" fmla="*/ 1394623 h 5141942"/>
              <a:gd name="connsiteX6" fmla="*/ 4950701 w 5205419"/>
              <a:gd name="connsiteY6" fmla="*/ 3026072 h 5141942"/>
              <a:gd name="connsiteX7" fmla="*/ 4957280 w 5205419"/>
              <a:gd name="connsiteY7" fmla="*/ 5141913 h 5141942"/>
              <a:gd name="connsiteX8" fmla="*/ 694626 w 5205419"/>
              <a:gd name="connsiteY8" fmla="*/ 5141913 h 5141942"/>
              <a:gd name="connsiteX0" fmla="*/ 694626 w 5181738"/>
              <a:gd name="connsiteY0" fmla="*/ 5141913 h 5141942"/>
              <a:gd name="connsiteX1" fmla="*/ 1312836 w 5181738"/>
              <a:gd name="connsiteY1" fmla="*/ 3933894 h 5141942"/>
              <a:gd name="connsiteX2" fmla="*/ 1319414 w 5181738"/>
              <a:gd name="connsiteY2" fmla="*/ 2559004 h 5141942"/>
              <a:gd name="connsiteX3" fmla="*/ 0 w 5181738"/>
              <a:gd name="connsiteY3" fmla="*/ 0 h 5141942"/>
              <a:gd name="connsiteX4" fmla="*/ 4948015 w 5181738"/>
              <a:gd name="connsiteY4" fmla="*/ 0 h 5141942"/>
              <a:gd name="connsiteX5" fmla="*/ 4154712 w 5181738"/>
              <a:gd name="connsiteY5" fmla="*/ 1394623 h 5141942"/>
              <a:gd name="connsiteX6" fmla="*/ 4950701 w 5181738"/>
              <a:gd name="connsiteY6" fmla="*/ 3026072 h 5141942"/>
              <a:gd name="connsiteX7" fmla="*/ 4957280 w 5181738"/>
              <a:gd name="connsiteY7" fmla="*/ 5141913 h 5141942"/>
              <a:gd name="connsiteX8" fmla="*/ 694626 w 5181738"/>
              <a:gd name="connsiteY8" fmla="*/ 5141913 h 5141942"/>
              <a:gd name="connsiteX0" fmla="*/ 694626 w 5181738"/>
              <a:gd name="connsiteY0" fmla="*/ 5141913 h 5141942"/>
              <a:gd name="connsiteX1" fmla="*/ 1312836 w 5181738"/>
              <a:gd name="connsiteY1" fmla="*/ 3933894 h 5141942"/>
              <a:gd name="connsiteX2" fmla="*/ 1319414 w 5181738"/>
              <a:gd name="connsiteY2" fmla="*/ 2559004 h 5141942"/>
              <a:gd name="connsiteX3" fmla="*/ 0 w 5181738"/>
              <a:gd name="connsiteY3" fmla="*/ 0 h 5141942"/>
              <a:gd name="connsiteX4" fmla="*/ 4948015 w 5181738"/>
              <a:gd name="connsiteY4" fmla="*/ 0 h 5141942"/>
              <a:gd name="connsiteX5" fmla="*/ 4154712 w 5181738"/>
              <a:gd name="connsiteY5" fmla="*/ 1394623 h 5141942"/>
              <a:gd name="connsiteX6" fmla="*/ 4950701 w 5181738"/>
              <a:gd name="connsiteY6" fmla="*/ 3026072 h 5141942"/>
              <a:gd name="connsiteX7" fmla="*/ 4957280 w 5181738"/>
              <a:gd name="connsiteY7" fmla="*/ 5141913 h 5141942"/>
              <a:gd name="connsiteX8" fmla="*/ 694626 w 5181738"/>
              <a:gd name="connsiteY8" fmla="*/ 5141913 h 5141942"/>
              <a:gd name="connsiteX0" fmla="*/ 694626 w 5182355"/>
              <a:gd name="connsiteY0" fmla="*/ 5141913 h 5141942"/>
              <a:gd name="connsiteX1" fmla="*/ 1312836 w 5182355"/>
              <a:gd name="connsiteY1" fmla="*/ 3933894 h 5141942"/>
              <a:gd name="connsiteX2" fmla="*/ 1319414 w 5182355"/>
              <a:gd name="connsiteY2" fmla="*/ 2559004 h 5141942"/>
              <a:gd name="connsiteX3" fmla="*/ 0 w 5182355"/>
              <a:gd name="connsiteY3" fmla="*/ 0 h 5141942"/>
              <a:gd name="connsiteX4" fmla="*/ 4948015 w 5182355"/>
              <a:gd name="connsiteY4" fmla="*/ 0 h 5141942"/>
              <a:gd name="connsiteX5" fmla="*/ 4161291 w 5182355"/>
              <a:gd name="connsiteY5" fmla="*/ 1466986 h 5141942"/>
              <a:gd name="connsiteX6" fmla="*/ 4950701 w 5182355"/>
              <a:gd name="connsiteY6" fmla="*/ 3026072 h 5141942"/>
              <a:gd name="connsiteX7" fmla="*/ 4957280 w 5182355"/>
              <a:gd name="connsiteY7" fmla="*/ 5141913 h 5141942"/>
              <a:gd name="connsiteX8" fmla="*/ 694626 w 5182355"/>
              <a:gd name="connsiteY8" fmla="*/ 5141913 h 5141942"/>
              <a:gd name="connsiteX0" fmla="*/ 694626 w 5182355"/>
              <a:gd name="connsiteY0" fmla="*/ 5141913 h 5141942"/>
              <a:gd name="connsiteX1" fmla="*/ 1312836 w 5182355"/>
              <a:gd name="connsiteY1" fmla="*/ 3933894 h 5141942"/>
              <a:gd name="connsiteX2" fmla="*/ 1319414 w 5182355"/>
              <a:gd name="connsiteY2" fmla="*/ 2559004 h 5141942"/>
              <a:gd name="connsiteX3" fmla="*/ 0 w 5182355"/>
              <a:gd name="connsiteY3" fmla="*/ 0 h 5141942"/>
              <a:gd name="connsiteX4" fmla="*/ 4948015 w 5182355"/>
              <a:gd name="connsiteY4" fmla="*/ 0 h 5141942"/>
              <a:gd name="connsiteX5" fmla="*/ 4161291 w 5182355"/>
              <a:gd name="connsiteY5" fmla="*/ 1466986 h 5141942"/>
              <a:gd name="connsiteX6" fmla="*/ 4950701 w 5182355"/>
              <a:gd name="connsiteY6" fmla="*/ 3026072 h 5141942"/>
              <a:gd name="connsiteX7" fmla="*/ 4957280 w 5182355"/>
              <a:gd name="connsiteY7" fmla="*/ 5141913 h 5141942"/>
              <a:gd name="connsiteX8" fmla="*/ 694626 w 5182355"/>
              <a:gd name="connsiteY8" fmla="*/ 5141913 h 5141942"/>
              <a:gd name="connsiteX0" fmla="*/ 694626 w 4957280"/>
              <a:gd name="connsiteY0" fmla="*/ 5148491 h 5148520"/>
              <a:gd name="connsiteX1" fmla="*/ 1312836 w 4957280"/>
              <a:gd name="connsiteY1" fmla="*/ 3940472 h 5148520"/>
              <a:gd name="connsiteX2" fmla="*/ 1319414 w 4957280"/>
              <a:gd name="connsiteY2" fmla="*/ 2565582 h 5148520"/>
              <a:gd name="connsiteX3" fmla="*/ 0 w 4957280"/>
              <a:gd name="connsiteY3" fmla="*/ 6578 h 5148520"/>
              <a:gd name="connsiteX4" fmla="*/ 4448055 w 4957280"/>
              <a:gd name="connsiteY4" fmla="*/ 0 h 5148520"/>
              <a:gd name="connsiteX5" fmla="*/ 4161291 w 4957280"/>
              <a:gd name="connsiteY5" fmla="*/ 1473564 h 5148520"/>
              <a:gd name="connsiteX6" fmla="*/ 4950701 w 4957280"/>
              <a:gd name="connsiteY6" fmla="*/ 3032650 h 5148520"/>
              <a:gd name="connsiteX7" fmla="*/ 4957280 w 4957280"/>
              <a:gd name="connsiteY7" fmla="*/ 5148491 h 5148520"/>
              <a:gd name="connsiteX8" fmla="*/ 694626 w 4957280"/>
              <a:gd name="connsiteY8" fmla="*/ 5148491 h 5148520"/>
              <a:gd name="connsiteX0" fmla="*/ 694626 w 4957280"/>
              <a:gd name="connsiteY0" fmla="*/ 5148491 h 5148520"/>
              <a:gd name="connsiteX1" fmla="*/ 1312836 w 4957280"/>
              <a:gd name="connsiteY1" fmla="*/ 3940472 h 5148520"/>
              <a:gd name="connsiteX2" fmla="*/ 1319414 w 4957280"/>
              <a:gd name="connsiteY2" fmla="*/ 2565582 h 5148520"/>
              <a:gd name="connsiteX3" fmla="*/ 0 w 4957280"/>
              <a:gd name="connsiteY3" fmla="*/ 6578 h 5148520"/>
              <a:gd name="connsiteX4" fmla="*/ 4448055 w 4957280"/>
              <a:gd name="connsiteY4" fmla="*/ 0 h 5148520"/>
              <a:gd name="connsiteX5" fmla="*/ 4161291 w 4957280"/>
              <a:gd name="connsiteY5" fmla="*/ 1473564 h 5148520"/>
              <a:gd name="connsiteX6" fmla="*/ 4950701 w 4957280"/>
              <a:gd name="connsiteY6" fmla="*/ 3032650 h 5148520"/>
              <a:gd name="connsiteX7" fmla="*/ 4957280 w 4957280"/>
              <a:gd name="connsiteY7" fmla="*/ 5148491 h 5148520"/>
              <a:gd name="connsiteX8" fmla="*/ 694626 w 4957280"/>
              <a:gd name="connsiteY8" fmla="*/ 5148491 h 5148520"/>
              <a:gd name="connsiteX0" fmla="*/ 694626 w 4957280"/>
              <a:gd name="connsiteY0" fmla="*/ 5148491 h 5148520"/>
              <a:gd name="connsiteX1" fmla="*/ 1312836 w 4957280"/>
              <a:gd name="connsiteY1" fmla="*/ 3940472 h 5148520"/>
              <a:gd name="connsiteX2" fmla="*/ 1319414 w 4957280"/>
              <a:gd name="connsiteY2" fmla="*/ 2565582 h 5148520"/>
              <a:gd name="connsiteX3" fmla="*/ 0 w 4957280"/>
              <a:gd name="connsiteY3" fmla="*/ 6578 h 5148520"/>
              <a:gd name="connsiteX4" fmla="*/ 4448055 w 4957280"/>
              <a:gd name="connsiteY4" fmla="*/ 0 h 5148520"/>
              <a:gd name="connsiteX5" fmla="*/ 4246810 w 4957280"/>
              <a:gd name="connsiteY5" fmla="*/ 460488 h 5148520"/>
              <a:gd name="connsiteX6" fmla="*/ 4161291 w 4957280"/>
              <a:gd name="connsiteY6" fmla="*/ 1473564 h 5148520"/>
              <a:gd name="connsiteX7" fmla="*/ 4950701 w 4957280"/>
              <a:gd name="connsiteY7" fmla="*/ 3032650 h 5148520"/>
              <a:gd name="connsiteX8" fmla="*/ 4957280 w 4957280"/>
              <a:gd name="connsiteY8" fmla="*/ 5148491 h 5148520"/>
              <a:gd name="connsiteX9" fmla="*/ 694626 w 4957280"/>
              <a:gd name="connsiteY9" fmla="*/ 5148491 h 5148520"/>
              <a:gd name="connsiteX0" fmla="*/ 694626 w 4957280"/>
              <a:gd name="connsiteY0" fmla="*/ 5148491 h 5148520"/>
              <a:gd name="connsiteX1" fmla="*/ 1312836 w 4957280"/>
              <a:gd name="connsiteY1" fmla="*/ 3940472 h 5148520"/>
              <a:gd name="connsiteX2" fmla="*/ 1319414 w 4957280"/>
              <a:gd name="connsiteY2" fmla="*/ 2565582 h 5148520"/>
              <a:gd name="connsiteX3" fmla="*/ 0 w 4957280"/>
              <a:gd name="connsiteY3" fmla="*/ 6578 h 5148520"/>
              <a:gd name="connsiteX4" fmla="*/ 4448055 w 4957280"/>
              <a:gd name="connsiteY4" fmla="*/ 0 h 5148520"/>
              <a:gd name="connsiteX5" fmla="*/ 4246810 w 4957280"/>
              <a:gd name="connsiteY5" fmla="*/ 460488 h 5148520"/>
              <a:gd name="connsiteX6" fmla="*/ 4161291 w 4957280"/>
              <a:gd name="connsiteY6" fmla="*/ 1473564 h 5148520"/>
              <a:gd name="connsiteX7" fmla="*/ 4950701 w 4957280"/>
              <a:gd name="connsiteY7" fmla="*/ 3032650 h 5148520"/>
              <a:gd name="connsiteX8" fmla="*/ 4957280 w 4957280"/>
              <a:gd name="connsiteY8" fmla="*/ 5148491 h 5148520"/>
              <a:gd name="connsiteX9" fmla="*/ 694626 w 4957280"/>
              <a:gd name="connsiteY9" fmla="*/ 5148491 h 5148520"/>
              <a:gd name="connsiteX0" fmla="*/ 694626 w 4957280"/>
              <a:gd name="connsiteY0" fmla="*/ 5148491 h 5148520"/>
              <a:gd name="connsiteX1" fmla="*/ 1312836 w 4957280"/>
              <a:gd name="connsiteY1" fmla="*/ 3940472 h 5148520"/>
              <a:gd name="connsiteX2" fmla="*/ 1319414 w 4957280"/>
              <a:gd name="connsiteY2" fmla="*/ 2565582 h 5148520"/>
              <a:gd name="connsiteX3" fmla="*/ 0 w 4957280"/>
              <a:gd name="connsiteY3" fmla="*/ 6578 h 5148520"/>
              <a:gd name="connsiteX4" fmla="*/ 4448055 w 4957280"/>
              <a:gd name="connsiteY4" fmla="*/ 0 h 5148520"/>
              <a:gd name="connsiteX5" fmla="*/ 4246810 w 4957280"/>
              <a:gd name="connsiteY5" fmla="*/ 460488 h 5148520"/>
              <a:gd name="connsiteX6" fmla="*/ 4161291 w 4957280"/>
              <a:gd name="connsiteY6" fmla="*/ 1473564 h 5148520"/>
              <a:gd name="connsiteX7" fmla="*/ 4950701 w 4957280"/>
              <a:gd name="connsiteY7" fmla="*/ 3032650 h 5148520"/>
              <a:gd name="connsiteX8" fmla="*/ 4957280 w 4957280"/>
              <a:gd name="connsiteY8" fmla="*/ 5148491 h 5148520"/>
              <a:gd name="connsiteX9" fmla="*/ 694626 w 4957280"/>
              <a:gd name="connsiteY9" fmla="*/ 5148491 h 5148520"/>
              <a:gd name="connsiteX0" fmla="*/ 694626 w 4957280"/>
              <a:gd name="connsiteY0" fmla="*/ 5148491 h 5148520"/>
              <a:gd name="connsiteX1" fmla="*/ 1312836 w 4957280"/>
              <a:gd name="connsiteY1" fmla="*/ 3940472 h 5148520"/>
              <a:gd name="connsiteX2" fmla="*/ 1319414 w 4957280"/>
              <a:gd name="connsiteY2" fmla="*/ 2565582 h 5148520"/>
              <a:gd name="connsiteX3" fmla="*/ 0 w 4957280"/>
              <a:gd name="connsiteY3" fmla="*/ 6578 h 5148520"/>
              <a:gd name="connsiteX4" fmla="*/ 4448055 w 4957280"/>
              <a:gd name="connsiteY4" fmla="*/ 0 h 5148520"/>
              <a:gd name="connsiteX5" fmla="*/ 4187604 w 4957280"/>
              <a:gd name="connsiteY5" fmla="*/ 585478 h 5148520"/>
              <a:gd name="connsiteX6" fmla="*/ 4161291 w 4957280"/>
              <a:gd name="connsiteY6" fmla="*/ 1473564 h 5148520"/>
              <a:gd name="connsiteX7" fmla="*/ 4950701 w 4957280"/>
              <a:gd name="connsiteY7" fmla="*/ 3032650 h 5148520"/>
              <a:gd name="connsiteX8" fmla="*/ 4957280 w 4957280"/>
              <a:gd name="connsiteY8" fmla="*/ 5148491 h 5148520"/>
              <a:gd name="connsiteX9" fmla="*/ 694626 w 4957280"/>
              <a:gd name="connsiteY9" fmla="*/ 5148491 h 5148520"/>
              <a:gd name="connsiteX0" fmla="*/ 694626 w 4957280"/>
              <a:gd name="connsiteY0" fmla="*/ 5148491 h 5148520"/>
              <a:gd name="connsiteX1" fmla="*/ 1312836 w 4957280"/>
              <a:gd name="connsiteY1" fmla="*/ 3940472 h 5148520"/>
              <a:gd name="connsiteX2" fmla="*/ 1319414 w 4957280"/>
              <a:gd name="connsiteY2" fmla="*/ 2565582 h 5148520"/>
              <a:gd name="connsiteX3" fmla="*/ 0 w 4957280"/>
              <a:gd name="connsiteY3" fmla="*/ 6578 h 5148520"/>
              <a:gd name="connsiteX4" fmla="*/ 4448055 w 4957280"/>
              <a:gd name="connsiteY4" fmla="*/ 0 h 5148520"/>
              <a:gd name="connsiteX5" fmla="*/ 4207339 w 4957280"/>
              <a:gd name="connsiteY5" fmla="*/ 572321 h 5148520"/>
              <a:gd name="connsiteX6" fmla="*/ 4161291 w 4957280"/>
              <a:gd name="connsiteY6" fmla="*/ 1473564 h 5148520"/>
              <a:gd name="connsiteX7" fmla="*/ 4950701 w 4957280"/>
              <a:gd name="connsiteY7" fmla="*/ 3032650 h 5148520"/>
              <a:gd name="connsiteX8" fmla="*/ 4957280 w 4957280"/>
              <a:gd name="connsiteY8" fmla="*/ 5148491 h 5148520"/>
              <a:gd name="connsiteX9" fmla="*/ 694626 w 4957280"/>
              <a:gd name="connsiteY9" fmla="*/ 5148491 h 5148520"/>
              <a:gd name="connsiteX0" fmla="*/ 694626 w 4957280"/>
              <a:gd name="connsiteY0" fmla="*/ 5148491 h 5148520"/>
              <a:gd name="connsiteX1" fmla="*/ 1312836 w 4957280"/>
              <a:gd name="connsiteY1" fmla="*/ 3940472 h 5148520"/>
              <a:gd name="connsiteX2" fmla="*/ 1319414 w 4957280"/>
              <a:gd name="connsiteY2" fmla="*/ 2565582 h 5148520"/>
              <a:gd name="connsiteX3" fmla="*/ 0 w 4957280"/>
              <a:gd name="connsiteY3" fmla="*/ 6578 h 5148520"/>
              <a:gd name="connsiteX4" fmla="*/ 4448055 w 4957280"/>
              <a:gd name="connsiteY4" fmla="*/ 0 h 5148520"/>
              <a:gd name="connsiteX5" fmla="*/ 4207339 w 4957280"/>
              <a:gd name="connsiteY5" fmla="*/ 572321 h 5148520"/>
              <a:gd name="connsiteX6" fmla="*/ 4161291 w 4957280"/>
              <a:gd name="connsiteY6" fmla="*/ 1473564 h 5148520"/>
              <a:gd name="connsiteX7" fmla="*/ 4950701 w 4957280"/>
              <a:gd name="connsiteY7" fmla="*/ 3032650 h 5148520"/>
              <a:gd name="connsiteX8" fmla="*/ 4957280 w 4957280"/>
              <a:gd name="connsiteY8" fmla="*/ 5148491 h 5148520"/>
              <a:gd name="connsiteX9" fmla="*/ 694626 w 4957280"/>
              <a:gd name="connsiteY9" fmla="*/ 5148491 h 5148520"/>
              <a:gd name="connsiteX0" fmla="*/ 694626 w 4957280"/>
              <a:gd name="connsiteY0" fmla="*/ 5148491 h 5148520"/>
              <a:gd name="connsiteX1" fmla="*/ 1312836 w 4957280"/>
              <a:gd name="connsiteY1" fmla="*/ 3940472 h 5148520"/>
              <a:gd name="connsiteX2" fmla="*/ 1319414 w 4957280"/>
              <a:gd name="connsiteY2" fmla="*/ 2565582 h 5148520"/>
              <a:gd name="connsiteX3" fmla="*/ 0 w 4957280"/>
              <a:gd name="connsiteY3" fmla="*/ 6578 h 5148520"/>
              <a:gd name="connsiteX4" fmla="*/ 4448055 w 4957280"/>
              <a:gd name="connsiteY4" fmla="*/ 0 h 5148520"/>
              <a:gd name="connsiteX5" fmla="*/ 4207339 w 4957280"/>
              <a:gd name="connsiteY5" fmla="*/ 572321 h 5148520"/>
              <a:gd name="connsiteX6" fmla="*/ 4161291 w 4957280"/>
              <a:gd name="connsiteY6" fmla="*/ 1473564 h 5148520"/>
              <a:gd name="connsiteX7" fmla="*/ 4950701 w 4957280"/>
              <a:gd name="connsiteY7" fmla="*/ 3032650 h 5148520"/>
              <a:gd name="connsiteX8" fmla="*/ 4957280 w 4957280"/>
              <a:gd name="connsiteY8" fmla="*/ 5148491 h 5148520"/>
              <a:gd name="connsiteX9" fmla="*/ 694626 w 4957280"/>
              <a:gd name="connsiteY9" fmla="*/ 5148491 h 5148520"/>
              <a:gd name="connsiteX0" fmla="*/ 694626 w 4957280"/>
              <a:gd name="connsiteY0" fmla="*/ 5148491 h 5148520"/>
              <a:gd name="connsiteX1" fmla="*/ 1312836 w 4957280"/>
              <a:gd name="connsiteY1" fmla="*/ 3940472 h 5148520"/>
              <a:gd name="connsiteX2" fmla="*/ 1319414 w 4957280"/>
              <a:gd name="connsiteY2" fmla="*/ 2565582 h 5148520"/>
              <a:gd name="connsiteX3" fmla="*/ 0 w 4957280"/>
              <a:gd name="connsiteY3" fmla="*/ 6578 h 5148520"/>
              <a:gd name="connsiteX4" fmla="*/ 4448055 w 4957280"/>
              <a:gd name="connsiteY4" fmla="*/ 0 h 5148520"/>
              <a:gd name="connsiteX5" fmla="*/ 4207339 w 4957280"/>
              <a:gd name="connsiteY5" fmla="*/ 572321 h 5148520"/>
              <a:gd name="connsiteX6" fmla="*/ 4161291 w 4957280"/>
              <a:gd name="connsiteY6" fmla="*/ 1473564 h 5148520"/>
              <a:gd name="connsiteX7" fmla="*/ 4950701 w 4957280"/>
              <a:gd name="connsiteY7" fmla="*/ 3032650 h 5148520"/>
              <a:gd name="connsiteX8" fmla="*/ 4957280 w 4957280"/>
              <a:gd name="connsiteY8" fmla="*/ 5148491 h 5148520"/>
              <a:gd name="connsiteX9" fmla="*/ 694626 w 4957280"/>
              <a:gd name="connsiteY9" fmla="*/ 5148491 h 5148520"/>
              <a:gd name="connsiteX0" fmla="*/ 694626 w 4957280"/>
              <a:gd name="connsiteY0" fmla="*/ 5141913 h 5141942"/>
              <a:gd name="connsiteX1" fmla="*/ 1312836 w 4957280"/>
              <a:gd name="connsiteY1" fmla="*/ 3933894 h 5141942"/>
              <a:gd name="connsiteX2" fmla="*/ 1319414 w 4957280"/>
              <a:gd name="connsiteY2" fmla="*/ 2559004 h 5141942"/>
              <a:gd name="connsiteX3" fmla="*/ 0 w 4957280"/>
              <a:gd name="connsiteY3" fmla="*/ 0 h 5141942"/>
              <a:gd name="connsiteX4" fmla="*/ 4474504 w 4957280"/>
              <a:gd name="connsiteY4" fmla="*/ 979 h 5141942"/>
              <a:gd name="connsiteX5" fmla="*/ 4207339 w 4957280"/>
              <a:gd name="connsiteY5" fmla="*/ 565743 h 5141942"/>
              <a:gd name="connsiteX6" fmla="*/ 4161291 w 4957280"/>
              <a:gd name="connsiteY6" fmla="*/ 1466986 h 5141942"/>
              <a:gd name="connsiteX7" fmla="*/ 4950701 w 4957280"/>
              <a:gd name="connsiteY7" fmla="*/ 3026072 h 5141942"/>
              <a:gd name="connsiteX8" fmla="*/ 4957280 w 4957280"/>
              <a:gd name="connsiteY8" fmla="*/ 5141913 h 5141942"/>
              <a:gd name="connsiteX9" fmla="*/ 694626 w 4957280"/>
              <a:gd name="connsiteY9" fmla="*/ 5141913 h 5141942"/>
              <a:gd name="connsiteX0" fmla="*/ 694626 w 4957280"/>
              <a:gd name="connsiteY0" fmla="*/ 5141913 h 5141942"/>
              <a:gd name="connsiteX1" fmla="*/ 1312836 w 4957280"/>
              <a:gd name="connsiteY1" fmla="*/ 3933894 h 5141942"/>
              <a:gd name="connsiteX2" fmla="*/ 1319414 w 4957280"/>
              <a:gd name="connsiteY2" fmla="*/ 2559004 h 5141942"/>
              <a:gd name="connsiteX3" fmla="*/ 0 w 4957280"/>
              <a:gd name="connsiteY3" fmla="*/ 0 h 5141942"/>
              <a:gd name="connsiteX4" fmla="*/ 4474504 w 4957280"/>
              <a:gd name="connsiteY4" fmla="*/ 979 h 5141942"/>
              <a:gd name="connsiteX5" fmla="*/ 4207339 w 4957280"/>
              <a:gd name="connsiteY5" fmla="*/ 565743 h 5141942"/>
              <a:gd name="connsiteX6" fmla="*/ 4161291 w 4957280"/>
              <a:gd name="connsiteY6" fmla="*/ 1466986 h 5141942"/>
              <a:gd name="connsiteX7" fmla="*/ 4950701 w 4957280"/>
              <a:gd name="connsiteY7" fmla="*/ 3026072 h 5141942"/>
              <a:gd name="connsiteX8" fmla="*/ 4957280 w 4957280"/>
              <a:gd name="connsiteY8" fmla="*/ 5141913 h 5141942"/>
              <a:gd name="connsiteX9" fmla="*/ 694626 w 4957280"/>
              <a:gd name="connsiteY9" fmla="*/ 5141913 h 5141942"/>
              <a:gd name="connsiteX0" fmla="*/ 694626 w 4957280"/>
              <a:gd name="connsiteY0" fmla="*/ 5141913 h 5141942"/>
              <a:gd name="connsiteX1" fmla="*/ 1312836 w 4957280"/>
              <a:gd name="connsiteY1" fmla="*/ 3933894 h 5141942"/>
              <a:gd name="connsiteX2" fmla="*/ 1319414 w 4957280"/>
              <a:gd name="connsiteY2" fmla="*/ 2559004 h 5141942"/>
              <a:gd name="connsiteX3" fmla="*/ 0 w 4957280"/>
              <a:gd name="connsiteY3" fmla="*/ 0 h 5141942"/>
              <a:gd name="connsiteX4" fmla="*/ 4474504 w 4957280"/>
              <a:gd name="connsiteY4" fmla="*/ 979 h 5141942"/>
              <a:gd name="connsiteX5" fmla="*/ 4207339 w 4957280"/>
              <a:gd name="connsiteY5" fmla="*/ 527958 h 5141942"/>
              <a:gd name="connsiteX6" fmla="*/ 4161291 w 4957280"/>
              <a:gd name="connsiteY6" fmla="*/ 1466986 h 5141942"/>
              <a:gd name="connsiteX7" fmla="*/ 4950701 w 4957280"/>
              <a:gd name="connsiteY7" fmla="*/ 3026072 h 5141942"/>
              <a:gd name="connsiteX8" fmla="*/ 4957280 w 4957280"/>
              <a:gd name="connsiteY8" fmla="*/ 5141913 h 5141942"/>
              <a:gd name="connsiteX9" fmla="*/ 694626 w 4957280"/>
              <a:gd name="connsiteY9" fmla="*/ 5141913 h 5141942"/>
              <a:gd name="connsiteX0" fmla="*/ 694626 w 4957280"/>
              <a:gd name="connsiteY0" fmla="*/ 5141913 h 5141942"/>
              <a:gd name="connsiteX1" fmla="*/ 1312836 w 4957280"/>
              <a:gd name="connsiteY1" fmla="*/ 3933894 h 5141942"/>
              <a:gd name="connsiteX2" fmla="*/ 1319414 w 4957280"/>
              <a:gd name="connsiteY2" fmla="*/ 2559004 h 5141942"/>
              <a:gd name="connsiteX3" fmla="*/ 0 w 4957280"/>
              <a:gd name="connsiteY3" fmla="*/ 0 h 5141942"/>
              <a:gd name="connsiteX4" fmla="*/ 4474504 w 4957280"/>
              <a:gd name="connsiteY4" fmla="*/ 979 h 5141942"/>
              <a:gd name="connsiteX5" fmla="*/ 4207339 w 4957280"/>
              <a:gd name="connsiteY5" fmla="*/ 527958 h 5141942"/>
              <a:gd name="connsiteX6" fmla="*/ 4161291 w 4957280"/>
              <a:gd name="connsiteY6" fmla="*/ 1466986 h 5141942"/>
              <a:gd name="connsiteX7" fmla="*/ 4950701 w 4957280"/>
              <a:gd name="connsiteY7" fmla="*/ 3026072 h 5141942"/>
              <a:gd name="connsiteX8" fmla="*/ 4957280 w 4957280"/>
              <a:gd name="connsiteY8" fmla="*/ 5141913 h 5141942"/>
              <a:gd name="connsiteX9" fmla="*/ 694626 w 4957280"/>
              <a:gd name="connsiteY9" fmla="*/ 5141913 h 5141942"/>
              <a:gd name="connsiteX0" fmla="*/ 694626 w 4957280"/>
              <a:gd name="connsiteY0" fmla="*/ 5141913 h 5141942"/>
              <a:gd name="connsiteX1" fmla="*/ 1312836 w 4957280"/>
              <a:gd name="connsiteY1" fmla="*/ 3933894 h 5141942"/>
              <a:gd name="connsiteX2" fmla="*/ 1319414 w 4957280"/>
              <a:gd name="connsiteY2" fmla="*/ 2559004 h 5141942"/>
              <a:gd name="connsiteX3" fmla="*/ 0 w 4957280"/>
              <a:gd name="connsiteY3" fmla="*/ 0 h 5141942"/>
              <a:gd name="connsiteX4" fmla="*/ 4474504 w 4957280"/>
              <a:gd name="connsiteY4" fmla="*/ 979 h 5141942"/>
              <a:gd name="connsiteX5" fmla="*/ 4207339 w 4957280"/>
              <a:gd name="connsiteY5" fmla="*/ 527958 h 5141942"/>
              <a:gd name="connsiteX6" fmla="*/ 4161291 w 4957280"/>
              <a:gd name="connsiteY6" fmla="*/ 1466986 h 5141942"/>
              <a:gd name="connsiteX7" fmla="*/ 4946922 w 4957280"/>
              <a:gd name="connsiteY7" fmla="*/ 3003401 h 5141942"/>
              <a:gd name="connsiteX8" fmla="*/ 4957280 w 4957280"/>
              <a:gd name="connsiteY8" fmla="*/ 5141913 h 5141942"/>
              <a:gd name="connsiteX9" fmla="*/ 694626 w 4957280"/>
              <a:gd name="connsiteY9" fmla="*/ 5141913 h 5141942"/>
              <a:gd name="connsiteX0" fmla="*/ 694626 w 4957280"/>
              <a:gd name="connsiteY0" fmla="*/ 5141913 h 5141944"/>
              <a:gd name="connsiteX1" fmla="*/ 1312836 w 4957280"/>
              <a:gd name="connsiteY1" fmla="*/ 3933894 h 5141944"/>
              <a:gd name="connsiteX2" fmla="*/ 1319414 w 4957280"/>
              <a:gd name="connsiteY2" fmla="*/ 2559004 h 5141944"/>
              <a:gd name="connsiteX3" fmla="*/ 0 w 4957280"/>
              <a:gd name="connsiteY3" fmla="*/ 0 h 5141944"/>
              <a:gd name="connsiteX4" fmla="*/ 4474504 w 4957280"/>
              <a:gd name="connsiteY4" fmla="*/ 979 h 5141944"/>
              <a:gd name="connsiteX5" fmla="*/ 4207339 w 4957280"/>
              <a:gd name="connsiteY5" fmla="*/ 527958 h 5141944"/>
              <a:gd name="connsiteX6" fmla="*/ 4161291 w 4957280"/>
              <a:gd name="connsiteY6" fmla="*/ 1466986 h 5141944"/>
              <a:gd name="connsiteX7" fmla="*/ 4535065 w 4957280"/>
              <a:gd name="connsiteY7" fmla="*/ 3165877 h 5141944"/>
              <a:gd name="connsiteX8" fmla="*/ 4957280 w 4957280"/>
              <a:gd name="connsiteY8" fmla="*/ 5141913 h 5141944"/>
              <a:gd name="connsiteX9" fmla="*/ 694626 w 4957280"/>
              <a:gd name="connsiteY9" fmla="*/ 5141913 h 5141944"/>
              <a:gd name="connsiteX0" fmla="*/ 694626 w 4957280"/>
              <a:gd name="connsiteY0" fmla="*/ 5141913 h 5141944"/>
              <a:gd name="connsiteX1" fmla="*/ 1312836 w 4957280"/>
              <a:gd name="connsiteY1" fmla="*/ 3933894 h 5141944"/>
              <a:gd name="connsiteX2" fmla="*/ 1319414 w 4957280"/>
              <a:gd name="connsiteY2" fmla="*/ 2559004 h 5141944"/>
              <a:gd name="connsiteX3" fmla="*/ 0 w 4957280"/>
              <a:gd name="connsiteY3" fmla="*/ 0 h 5141944"/>
              <a:gd name="connsiteX4" fmla="*/ 4474504 w 4957280"/>
              <a:gd name="connsiteY4" fmla="*/ 979 h 5141944"/>
              <a:gd name="connsiteX5" fmla="*/ 4207339 w 4957280"/>
              <a:gd name="connsiteY5" fmla="*/ 527958 h 5141944"/>
              <a:gd name="connsiteX6" fmla="*/ 4161291 w 4957280"/>
              <a:gd name="connsiteY6" fmla="*/ 1466986 h 5141944"/>
              <a:gd name="connsiteX7" fmla="*/ 4535065 w 4957280"/>
              <a:gd name="connsiteY7" fmla="*/ 3165877 h 5141944"/>
              <a:gd name="connsiteX8" fmla="*/ 4957280 w 4957280"/>
              <a:gd name="connsiteY8" fmla="*/ 5141913 h 5141944"/>
              <a:gd name="connsiteX9" fmla="*/ 694626 w 4957280"/>
              <a:gd name="connsiteY9" fmla="*/ 5141913 h 5141944"/>
              <a:gd name="connsiteX0" fmla="*/ 694626 w 4957280"/>
              <a:gd name="connsiteY0" fmla="*/ 5141913 h 5141942"/>
              <a:gd name="connsiteX1" fmla="*/ 1312836 w 4957280"/>
              <a:gd name="connsiteY1" fmla="*/ 3933894 h 5141942"/>
              <a:gd name="connsiteX2" fmla="*/ 1319414 w 4957280"/>
              <a:gd name="connsiteY2" fmla="*/ 2559004 h 5141942"/>
              <a:gd name="connsiteX3" fmla="*/ 0 w 4957280"/>
              <a:gd name="connsiteY3" fmla="*/ 0 h 5141942"/>
              <a:gd name="connsiteX4" fmla="*/ 4474504 w 4957280"/>
              <a:gd name="connsiteY4" fmla="*/ 979 h 5141942"/>
              <a:gd name="connsiteX5" fmla="*/ 4207339 w 4957280"/>
              <a:gd name="connsiteY5" fmla="*/ 527958 h 5141942"/>
              <a:gd name="connsiteX6" fmla="*/ 4161291 w 4957280"/>
              <a:gd name="connsiteY6" fmla="*/ 1466986 h 5141942"/>
              <a:gd name="connsiteX7" fmla="*/ 4954480 w 4957280"/>
              <a:gd name="connsiteY7" fmla="*/ 3007179 h 5141942"/>
              <a:gd name="connsiteX8" fmla="*/ 4957280 w 4957280"/>
              <a:gd name="connsiteY8" fmla="*/ 5141913 h 5141942"/>
              <a:gd name="connsiteX9" fmla="*/ 694626 w 4957280"/>
              <a:gd name="connsiteY9" fmla="*/ 5141913 h 5141942"/>
              <a:gd name="connsiteX0" fmla="*/ 694626 w 4957280"/>
              <a:gd name="connsiteY0" fmla="*/ 5141913 h 5141942"/>
              <a:gd name="connsiteX1" fmla="*/ 1312836 w 4957280"/>
              <a:gd name="connsiteY1" fmla="*/ 3933894 h 5141942"/>
              <a:gd name="connsiteX2" fmla="*/ 1319414 w 4957280"/>
              <a:gd name="connsiteY2" fmla="*/ 2559004 h 5141942"/>
              <a:gd name="connsiteX3" fmla="*/ 0 w 4957280"/>
              <a:gd name="connsiteY3" fmla="*/ 0 h 5141942"/>
              <a:gd name="connsiteX4" fmla="*/ 4474504 w 4957280"/>
              <a:gd name="connsiteY4" fmla="*/ 979 h 5141942"/>
              <a:gd name="connsiteX5" fmla="*/ 4207339 w 4957280"/>
              <a:gd name="connsiteY5" fmla="*/ 527958 h 5141942"/>
              <a:gd name="connsiteX6" fmla="*/ 4161291 w 4957280"/>
              <a:gd name="connsiteY6" fmla="*/ 1466986 h 5141942"/>
              <a:gd name="connsiteX7" fmla="*/ 4954480 w 4957280"/>
              <a:gd name="connsiteY7" fmla="*/ 3007179 h 5141942"/>
              <a:gd name="connsiteX8" fmla="*/ 4957280 w 4957280"/>
              <a:gd name="connsiteY8" fmla="*/ 5141913 h 5141942"/>
              <a:gd name="connsiteX9" fmla="*/ 694626 w 4957280"/>
              <a:gd name="connsiteY9" fmla="*/ 5141913 h 5141942"/>
              <a:gd name="connsiteX0" fmla="*/ 694626 w 4957280"/>
              <a:gd name="connsiteY0" fmla="*/ 5141913 h 5141942"/>
              <a:gd name="connsiteX1" fmla="*/ 1312836 w 4957280"/>
              <a:gd name="connsiteY1" fmla="*/ 3933894 h 5141942"/>
              <a:gd name="connsiteX2" fmla="*/ 1319414 w 4957280"/>
              <a:gd name="connsiteY2" fmla="*/ 2559004 h 5141942"/>
              <a:gd name="connsiteX3" fmla="*/ 0 w 4957280"/>
              <a:gd name="connsiteY3" fmla="*/ 0 h 5141942"/>
              <a:gd name="connsiteX4" fmla="*/ 4474504 w 4957280"/>
              <a:gd name="connsiteY4" fmla="*/ 979 h 5141942"/>
              <a:gd name="connsiteX5" fmla="*/ 4207339 w 4957280"/>
              <a:gd name="connsiteY5" fmla="*/ 527958 h 5141942"/>
              <a:gd name="connsiteX6" fmla="*/ 4161291 w 4957280"/>
              <a:gd name="connsiteY6" fmla="*/ 1466986 h 5141942"/>
              <a:gd name="connsiteX7" fmla="*/ 4954480 w 4957280"/>
              <a:gd name="connsiteY7" fmla="*/ 3007179 h 5141942"/>
              <a:gd name="connsiteX8" fmla="*/ 4957280 w 4957280"/>
              <a:gd name="connsiteY8" fmla="*/ 5141913 h 5141942"/>
              <a:gd name="connsiteX9" fmla="*/ 694626 w 4957280"/>
              <a:gd name="connsiteY9" fmla="*/ 5141913 h 5141942"/>
              <a:gd name="connsiteX0" fmla="*/ 668176 w 4930830"/>
              <a:gd name="connsiteY0" fmla="*/ 5140934 h 5140963"/>
              <a:gd name="connsiteX1" fmla="*/ 1286386 w 4930830"/>
              <a:gd name="connsiteY1" fmla="*/ 3932915 h 5140963"/>
              <a:gd name="connsiteX2" fmla="*/ 1292964 w 4930830"/>
              <a:gd name="connsiteY2" fmla="*/ 2558025 h 5140963"/>
              <a:gd name="connsiteX3" fmla="*/ 0 w 4930830"/>
              <a:gd name="connsiteY3" fmla="*/ 6578 h 5140963"/>
              <a:gd name="connsiteX4" fmla="*/ 4448054 w 4930830"/>
              <a:gd name="connsiteY4" fmla="*/ 0 h 5140963"/>
              <a:gd name="connsiteX5" fmla="*/ 4180889 w 4930830"/>
              <a:gd name="connsiteY5" fmla="*/ 526979 h 5140963"/>
              <a:gd name="connsiteX6" fmla="*/ 4134841 w 4930830"/>
              <a:gd name="connsiteY6" fmla="*/ 1466007 h 5140963"/>
              <a:gd name="connsiteX7" fmla="*/ 4928030 w 4930830"/>
              <a:gd name="connsiteY7" fmla="*/ 3006200 h 5140963"/>
              <a:gd name="connsiteX8" fmla="*/ 4930830 w 4930830"/>
              <a:gd name="connsiteY8" fmla="*/ 5140934 h 5140963"/>
              <a:gd name="connsiteX9" fmla="*/ 668176 w 4930830"/>
              <a:gd name="connsiteY9" fmla="*/ 5140934 h 5140963"/>
              <a:gd name="connsiteX0" fmla="*/ 668176 w 4930830"/>
              <a:gd name="connsiteY0" fmla="*/ 5140934 h 5140963"/>
              <a:gd name="connsiteX1" fmla="*/ 1286386 w 4930830"/>
              <a:gd name="connsiteY1" fmla="*/ 3932915 h 5140963"/>
              <a:gd name="connsiteX2" fmla="*/ 1292964 w 4930830"/>
              <a:gd name="connsiteY2" fmla="*/ 2558025 h 5140963"/>
              <a:gd name="connsiteX3" fmla="*/ 0 w 4930830"/>
              <a:gd name="connsiteY3" fmla="*/ 6578 h 5140963"/>
              <a:gd name="connsiteX4" fmla="*/ 4448054 w 4930830"/>
              <a:gd name="connsiteY4" fmla="*/ 0 h 5140963"/>
              <a:gd name="connsiteX5" fmla="*/ 4180889 w 4930830"/>
              <a:gd name="connsiteY5" fmla="*/ 526979 h 5140963"/>
              <a:gd name="connsiteX6" fmla="*/ 4134841 w 4930830"/>
              <a:gd name="connsiteY6" fmla="*/ 1466007 h 5140963"/>
              <a:gd name="connsiteX7" fmla="*/ 4928030 w 4930830"/>
              <a:gd name="connsiteY7" fmla="*/ 3006200 h 5140963"/>
              <a:gd name="connsiteX8" fmla="*/ 4930830 w 4930830"/>
              <a:gd name="connsiteY8" fmla="*/ 5140934 h 5140963"/>
              <a:gd name="connsiteX9" fmla="*/ 668176 w 4930830"/>
              <a:gd name="connsiteY9" fmla="*/ 5140934 h 5140963"/>
              <a:gd name="connsiteX0" fmla="*/ 668185 w 4930839"/>
              <a:gd name="connsiteY0" fmla="*/ 5140934 h 5140963"/>
              <a:gd name="connsiteX1" fmla="*/ 1286395 w 4930839"/>
              <a:gd name="connsiteY1" fmla="*/ 3932915 h 5140963"/>
              <a:gd name="connsiteX2" fmla="*/ 1292973 w 4930839"/>
              <a:gd name="connsiteY2" fmla="*/ 2558025 h 5140963"/>
              <a:gd name="connsiteX3" fmla="*/ 9 w 4930839"/>
              <a:gd name="connsiteY3" fmla="*/ 6578 h 5140963"/>
              <a:gd name="connsiteX4" fmla="*/ 4448063 w 4930839"/>
              <a:gd name="connsiteY4" fmla="*/ 0 h 5140963"/>
              <a:gd name="connsiteX5" fmla="*/ 4180898 w 4930839"/>
              <a:gd name="connsiteY5" fmla="*/ 526979 h 5140963"/>
              <a:gd name="connsiteX6" fmla="*/ 4134850 w 4930839"/>
              <a:gd name="connsiteY6" fmla="*/ 1466007 h 5140963"/>
              <a:gd name="connsiteX7" fmla="*/ 4928039 w 4930839"/>
              <a:gd name="connsiteY7" fmla="*/ 3006200 h 5140963"/>
              <a:gd name="connsiteX8" fmla="*/ 4930839 w 4930839"/>
              <a:gd name="connsiteY8" fmla="*/ 5140934 h 5140963"/>
              <a:gd name="connsiteX9" fmla="*/ 668185 w 4930839"/>
              <a:gd name="connsiteY9" fmla="*/ 5140934 h 5140963"/>
              <a:gd name="connsiteX0" fmla="*/ 679520 w 4942174"/>
              <a:gd name="connsiteY0" fmla="*/ 5140934 h 5140963"/>
              <a:gd name="connsiteX1" fmla="*/ 1297730 w 4942174"/>
              <a:gd name="connsiteY1" fmla="*/ 3932915 h 5140963"/>
              <a:gd name="connsiteX2" fmla="*/ 1304308 w 4942174"/>
              <a:gd name="connsiteY2" fmla="*/ 2558025 h 5140963"/>
              <a:gd name="connsiteX3" fmla="*/ 9 w 4942174"/>
              <a:gd name="connsiteY3" fmla="*/ 2800 h 5140963"/>
              <a:gd name="connsiteX4" fmla="*/ 4459398 w 4942174"/>
              <a:gd name="connsiteY4" fmla="*/ 0 h 5140963"/>
              <a:gd name="connsiteX5" fmla="*/ 4192233 w 4942174"/>
              <a:gd name="connsiteY5" fmla="*/ 526979 h 5140963"/>
              <a:gd name="connsiteX6" fmla="*/ 4146185 w 4942174"/>
              <a:gd name="connsiteY6" fmla="*/ 1466007 h 5140963"/>
              <a:gd name="connsiteX7" fmla="*/ 4939374 w 4942174"/>
              <a:gd name="connsiteY7" fmla="*/ 3006200 h 5140963"/>
              <a:gd name="connsiteX8" fmla="*/ 4942174 w 4942174"/>
              <a:gd name="connsiteY8" fmla="*/ 5140934 h 5140963"/>
              <a:gd name="connsiteX9" fmla="*/ 679520 w 4942174"/>
              <a:gd name="connsiteY9" fmla="*/ 5140934 h 514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42174" h="5140963">
                <a:moveTo>
                  <a:pt x="679520" y="5140934"/>
                </a:moveTo>
                <a:cubicBezTo>
                  <a:pt x="699255" y="5145721"/>
                  <a:pt x="1297757" y="3928128"/>
                  <a:pt x="1297730" y="3932915"/>
                </a:cubicBezTo>
                <a:cubicBezTo>
                  <a:pt x="1657560" y="3232129"/>
                  <a:pt x="1619362" y="3219782"/>
                  <a:pt x="1304308" y="2558025"/>
                </a:cubicBezTo>
                <a:cubicBezTo>
                  <a:pt x="1305257" y="2566796"/>
                  <a:pt x="1507" y="1857"/>
                  <a:pt x="9" y="2800"/>
                </a:cubicBezTo>
                <a:cubicBezTo>
                  <a:pt x="-6040" y="607"/>
                  <a:pt x="2976713" y="2193"/>
                  <a:pt x="4459398" y="0"/>
                </a:cubicBezTo>
                <a:cubicBezTo>
                  <a:pt x="4460618" y="7638"/>
                  <a:pt x="4193979" y="527722"/>
                  <a:pt x="4192233" y="526979"/>
                </a:cubicBezTo>
                <a:cubicBezTo>
                  <a:pt x="3913216" y="1048432"/>
                  <a:pt x="3964635" y="1109105"/>
                  <a:pt x="4146185" y="1466007"/>
                </a:cubicBezTo>
                <a:cubicBezTo>
                  <a:pt x="4147748" y="1467728"/>
                  <a:pt x="4943034" y="3014630"/>
                  <a:pt x="4939374" y="3006200"/>
                </a:cubicBezTo>
                <a:cubicBezTo>
                  <a:pt x="4934340" y="3014570"/>
                  <a:pt x="4934473" y="5150106"/>
                  <a:pt x="4942174" y="5140934"/>
                </a:cubicBezTo>
                <a:lnTo>
                  <a:pt x="679520" y="5140934"/>
                </a:lnTo>
                <a:close/>
              </a:path>
            </a:pathLst>
          </a:custGeom>
          <a:solidFill>
            <a:schemeClr val="accent3"/>
          </a:solidFill>
        </p:spPr>
        <p:txBody>
          <a:bodyPr anchor="ctr" anchorCtr="0"/>
          <a:lstStyle>
            <a:lvl1pPr algn="ctr">
              <a:defRPr/>
            </a:lvl1pPr>
          </a:lstStyle>
          <a:p>
            <a:r>
              <a:rPr lang="da-DK"/>
              <a:t>Indsæt et billede</a:t>
            </a:r>
            <a:br>
              <a:rPr lang="da-DK"/>
            </a:br>
            <a:br>
              <a:rPr lang="da-DK"/>
            </a:br>
            <a:endParaRPr lang="da-DK"/>
          </a:p>
        </p:txBody>
      </p:sp>
      <p:graphicFrame>
        <p:nvGraphicFramePr>
          <p:cNvPr id="2" name="think-cell data - do not delete" hidden="1">
            <a:extLst>
              <a:ext uri="{FF2B5EF4-FFF2-40B4-BE49-F238E27FC236}">
                <a16:creationId xmlns:a16="http://schemas.microsoft.com/office/drawing/2014/main" id="{21D2AC7F-F2D9-4749-51D1-B640555280B6}"/>
              </a:ext>
            </a:extLst>
          </p:cNvPr>
          <p:cNvGraphicFramePr>
            <a:graphicFrameLocks noChangeAspect="1"/>
          </p:cNvGraphicFramePr>
          <p:nvPr userDrawn="1">
            <p:custDataLst>
              <p:tags r:id="rId2"/>
            </p:custDataLst>
            <p:extLst>
              <p:ext uri="{D42A27DB-BD31-4B8C-83A1-F6EECF244321}">
                <p14:modId xmlns:p14="http://schemas.microsoft.com/office/powerpoint/2010/main" val="40610252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2" name="think-cell data - do not delete" hidden="1">
                        <a:extLst>
                          <a:ext uri="{FF2B5EF4-FFF2-40B4-BE49-F238E27FC236}">
                            <a16:creationId xmlns:a16="http://schemas.microsoft.com/office/drawing/2014/main" id="{21D2AC7F-F2D9-4749-51D1-B640555280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kstfelt 3">
            <a:extLst>
              <a:ext uri="{FF2B5EF4-FFF2-40B4-BE49-F238E27FC236}">
                <a16:creationId xmlns:a16="http://schemas.microsoft.com/office/drawing/2014/main" id="{1FD7AFFC-0723-0BBD-C1E5-AD41447F2879}"/>
              </a:ext>
            </a:extLst>
          </p:cNvPr>
          <p:cNvSpPr txBox="1"/>
          <p:nvPr userDrawn="1"/>
        </p:nvSpPr>
        <p:spPr>
          <a:xfrm>
            <a:off x="5149516" y="-228600"/>
            <a:ext cx="0" cy="0"/>
          </a:xfrm>
          <a:prstGeom prst="rect">
            <a:avLst/>
          </a:prstGeom>
          <a:noFill/>
        </p:spPr>
        <p:txBody>
          <a:bodyPr wrap="none" lIns="0" tIns="0" rIns="0" bIns="90000" rtlCol="0">
            <a:noAutofit/>
          </a:bodyPr>
          <a:lstStyle/>
          <a:p>
            <a:pPr algn="l">
              <a:lnSpc>
                <a:spcPct val="120000"/>
              </a:lnSpc>
              <a:spcBef>
                <a:spcPts val="750"/>
              </a:spcBef>
            </a:pPr>
            <a:endParaRPr lang="da-DK" sz="1200">
              <a:solidFill>
                <a:srgbClr val="22323F"/>
              </a:solidFill>
            </a:endParaRPr>
          </a:p>
        </p:txBody>
      </p:sp>
      <p:sp>
        <p:nvSpPr>
          <p:cNvPr id="5" name="Tekstfelt 4">
            <a:extLst>
              <a:ext uri="{FF2B5EF4-FFF2-40B4-BE49-F238E27FC236}">
                <a16:creationId xmlns:a16="http://schemas.microsoft.com/office/drawing/2014/main" id="{4306ECEB-F382-3624-4411-47AEF5DD5A2E}"/>
              </a:ext>
            </a:extLst>
          </p:cNvPr>
          <p:cNvSpPr txBox="1"/>
          <p:nvPr userDrawn="1"/>
        </p:nvSpPr>
        <p:spPr>
          <a:xfrm>
            <a:off x="6057900" y="-441614"/>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0" name="Tekstfelt 9">
            <a:extLst>
              <a:ext uri="{FF2B5EF4-FFF2-40B4-BE49-F238E27FC236}">
                <a16:creationId xmlns:a16="http://schemas.microsoft.com/office/drawing/2014/main" id="{BDCED4AC-FE27-528A-3F4F-91A0AF88A9B9}"/>
              </a:ext>
            </a:extLst>
          </p:cNvPr>
          <p:cNvSpPr txBox="1"/>
          <p:nvPr userDrawn="1"/>
        </p:nvSpPr>
        <p:spPr>
          <a:xfrm>
            <a:off x="1194955" y="-342900"/>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6" name="Tekstfelt 15">
            <a:extLst>
              <a:ext uri="{FF2B5EF4-FFF2-40B4-BE49-F238E27FC236}">
                <a16:creationId xmlns:a16="http://schemas.microsoft.com/office/drawing/2014/main" id="{DD4682FD-20DF-0DB7-C89C-BB82DEFBA8FF}"/>
              </a:ext>
            </a:extLst>
          </p:cNvPr>
          <p:cNvSpPr txBox="1"/>
          <p:nvPr userDrawn="1"/>
        </p:nvSpPr>
        <p:spPr>
          <a:xfrm>
            <a:off x="852055" y="-275359"/>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7" name="Tekstfelt 16">
            <a:extLst>
              <a:ext uri="{FF2B5EF4-FFF2-40B4-BE49-F238E27FC236}">
                <a16:creationId xmlns:a16="http://schemas.microsoft.com/office/drawing/2014/main" id="{B50E197B-85D3-F478-6696-6EAF83891EDB}"/>
              </a:ext>
            </a:extLst>
          </p:cNvPr>
          <p:cNvSpPr txBox="1"/>
          <p:nvPr userDrawn="1"/>
        </p:nvSpPr>
        <p:spPr>
          <a:xfrm>
            <a:off x="3429000" y="-316923"/>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19" name="Tekstfelt 18">
            <a:extLst>
              <a:ext uri="{FF2B5EF4-FFF2-40B4-BE49-F238E27FC236}">
                <a16:creationId xmlns:a16="http://schemas.microsoft.com/office/drawing/2014/main" id="{65772548-3B2A-405D-28E9-796E045412DB}"/>
              </a:ext>
            </a:extLst>
          </p:cNvPr>
          <p:cNvSpPr txBox="1"/>
          <p:nvPr userDrawn="1"/>
        </p:nvSpPr>
        <p:spPr>
          <a:xfrm>
            <a:off x="3720230" y="-344466"/>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22" name="Tekstfelt 21">
            <a:extLst>
              <a:ext uri="{FF2B5EF4-FFF2-40B4-BE49-F238E27FC236}">
                <a16:creationId xmlns:a16="http://schemas.microsoft.com/office/drawing/2014/main" id="{171D4935-D160-F80B-CEA6-0FDDE99C3B9B}"/>
              </a:ext>
            </a:extLst>
          </p:cNvPr>
          <p:cNvSpPr txBox="1"/>
          <p:nvPr userDrawn="1"/>
        </p:nvSpPr>
        <p:spPr>
          <a:xfrm>
            <a:off x="2743200" y="5392132"/>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23" name="Tekstfelt 22">
            <a:extLst>
              <a:ext uri="{FF2B5EF4-FFF2-40B4-BE49-F238E27FC236}">
                <a16:creationId xmlns:a16="http://schemas.microsoft.com/office/drawing/2014/main" id="{49C5EB99-9E5E-BA69-D327-838B5B01EFBA}"/>
              </a:ext>
            </a:extLst>
          </p:cNvPr>
          <p:cNvSpPr txBox="1"/>
          <p:nvPr userDrawn="1"/>
        </p:nvSpPr>
        <p:spPr>
          <a:xfrm>
            <a:off x="2587658" y="-226243"/>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pic>
        <p:nvPicPr>
          <p:cNvPr id="24" name="Grafik 23">
            <a:extLst>
              <a:ext uri="{FF2B5EF4-FFF2-40B4-BE49-F238E27FC236}">
                <a16:creationId xmlns:a16="http://schemas.microsoft.com/office/drawing/2014/main" id="{FFFB7AE7-9F12-E8B0-2F80-8EE46D8467C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31466" y="185223"/>
            <a:ext cx="1653502" cy="313741"/>
          </a:xfrm>
          <a:prstGeom prst="rect">
            <a:avLst/>
          </a:prstGeom>
        </p:spPr>
      </p:pic>
      <p:sp>
        <p:nvSpPr>
          <p:cNvPr id="25" name="Title 1">
            <a:extLst>
              <a:ext uri="{FF2B5EF4-FFF2-40B4-BE49-F238E27FC236}">
                <a16:creationId xmlns:a16="http://schemas.microsoft.com/office/drawing/2014/main" id="{5EBBFCB9-E6BC-305F-DCA7-5C96DEE7B8D0}"/>
              </a:ext>
            </a:extLst>
          </p:cNvPr>
          <p:cNvSpPr>
            <a:spLocks noGrp="1"/>
          </p:cNvSpPr>
          <p:nvPr>
            <p:ph type="title" hasCustomPrompt="1"/>
          </p:nvPr>
        </p:nvSpPr>
        <p:spPr>
          <a:xfrm>
            <a:off x="809875" y="2795031"/>
            <a:ext cx="5581594" cy="682117"/>
          </a:xfrm>
          <a:prstGeom prst="rect">
            <a:avLst/>
          </a:prstGeom>
        </p:spPr>
        <p:txBody>
          <a:bodyPr vert="horz" lIns="0" anchor="b" anchorCtr="0">
            <a:noAutofit/>
          </a:bodyPr>
          <a:lstStyle>
            <a:lvl1pPr>
              <a:defRPr sz="4400">
                <a:solidFill>
                  <a:schemeClr val="bg1"/>
                </a:solidFill>
              </a:defRPr>
            </a:lvl1pPr>
          </a:lstStyle>
          <a:p>
            <a:r>
              <a:rPr lang="da-DK" noProof="0"/>
              <a:t>Tak</a:t>
            </a:r>
          </a:p>
        </p:txBody>
      </p:sp>
      <p:sp>
        <p:nvSpPr>
          <p:cNvPr id="26" name="Pladsholder til tekst 10">
            <a:extLst>
              <a:ext uri="{FF2B5EF4-FFF2-40B4-BE49-F238E27FC236}">
                <a16:creationId xmlns:a16="http://schemas.microsoft.com/office/drawing/2014/main" id="{3D6F2DEF-EDF7-840E-D90E-8BD5FEA6ED1A}"/>
              </a:ext>
            </a:extLst>
          </p:cNvPr>
          <p:cNvSpPr>
            <a:spLocks noGrp="1"/>
          </p:cNvSpPr>
          <p:nvPr>
            <p:ph type="body" sz="quarter" idx="16" hasCustomPrompt="1"/>
          </p:nvPr>
        </p:nvSpPr>
        <p:spPr>
          <a:xfrm>
            <a:off x="809876" y="4151253"/>
            <a:ext cx="3762124" cy="754929"/>
          </a:xfrm>
          <a:prstGeom prst="rect">
            <a:avLst/>
          </a:prstGeom>
        </p:spPr>
        <p:txBody>
          <a:bodyPr lIns="0" anchor="b" anchorCtr="0">
            <a:noAutofit/>
          </a:bodyPr>
          <a:lstStyle>
            <a:lvl1pPr marL="0" indent="0">
              <a:buNone/>
              <a:defRPr sz="1000" b="0" i="0" cap="none" baseline="0">
                <a:solidFill>
                  <a:schemeClr val="bg1"/>
                </a:solidFill>
                <a:latin typeface="Faktum" panose="020B0003030202060203" pitchFamily="34" charset="0"/>
                <a:cs typeface="Arial" panose="020B0604020202020204" pitchFamily="34" charset="0"/>
              </a:defRPr>
            </a:lvl1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da-DK" sz="1050" b="1" i="0" u="none" strike="noStrike" kern="1200" cap="none" spc="0" normalizeH="0" baseline="0" noProof="0">
                <a:ln>
                  <a:noFill/>
                </a:ln>
                <a:solidFill>
                  <a:srgbClr val="FFFFFF"/>
                </a:solidFill>
                <a:effectLst/>
                <a:uLnTx/>
                <a:uFillTx/>
                <a:latin typeface="Faktum"/>
                <a:ea typeface="+mn-ea"/>
                <a:cs typeface="+mn-cs"/>
              </a:rPr>
              <a:t>Skriv navn</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da-DK" sz="1050" b="0" i="0" u="none" strike="noStrike" kern="1200" cap="none" spc="0" normalizeH="0" baseline="0" noProof="0">
                <a:ln>
                  <a:noFill/>
                </a:ln>
                <a:solidFill>
                  <a:srgbClr val="FFFFFF"/>
                </a:solidFill>
                <a:effectLst/>
                <a:uLnTx/>
                <a:uFillTx/>
                <a:latin typeface="Faktum"/>
                <a:ea typeface="+mn-ea"/>
                <a:cs typeface="+mn-cs"/>
              </a:rPr>
              <a:t>Skriv titel</a:t>
            </a:r>
            <a:br>
              <a:rPr kumimoji="0" lang="da-DK" sz="1050" b="0" i="0" u="none" strike="noStrike" kern="1200" cap="none" spc="0" normalizeH="0" baseline="0" noProof="0">
                <a:ln>
                  <a:noFill/>
                </a:ln>
                <a:solidFill>
                  <a:srgbClr val="FFFFFF"/>
                </a:solidFill>
                <a:effectLst/>
                <a:uLnTx/>
                <a:uFillTx/>
                <a:latin typeface="Faktum"/>
                <a:ea typeface="+mn-ea"/>
                <a:cs typeface="+mn-cs"/>
              </a:rPr>
            </a:br>
            <a:r>
              <a:rPr kumimoji="0" lang="da-DK" sz="1050" b="0" i="0" u="none" strike="noStrike" kern="1200" cap="none" spc="0" normalizeH="0" baseline="0" noProof="0">
                <a:ln>
                  <a:noFill/>
                </a:ln>
                <a:solidFill>
                  <a:srgbClr val="FFFFFF"/>
                </a:solidFill>
                <a:effectLst/>
                <a:uLnTx/>
                <a:uFillTx/>
                <a:latin typeface="Faktum Bold"/>
                <a:ea typeface="+mn-ea"/>
                <a:cs typeface="+mn-cs"/>
              </a:rPr>
              <a:t>+45  xx </a:t>
            </a:r>
            <a:r>
              <a:rPr kumimoji="0" lang="da-DK" sz="1050" b="0" i="0" u="none" strike="noStrike" kern="1200" cap="none" spc="0" normalizeH="0" baseline="0" noProof="0" err="1">
                <a:ln>
                  <a:noFill/>
                </a:ln>
                <a:solidFill>
                  <a:srgbClr val="FFFFFF"/>
                </a:solidFill>
                <a:effectLst/>
                <a:uLnTx/>
                <a:uFillTx/>
                <a:latin typeface="Faktum Bold"/>
                <a:ea typeface="+mn-ea"/>
                <a:cs typeface="+mn-cs"/>
              </a:rPr>
              <a:t>xx</a:t>
            </a:r>
            <a:r>
              <a:rPr kumimoji="0" lang="da-DK" sz="1050" b="0" i="0" u="none" strike="noStrike" kern="1200" cap="none" spc="0" normalizeH="0" baseline="0" noProof="0">
                <a:ln>
                  <a:noFill/>
                </a:ln>
                <a:solidFill>
                  <a:srgbClr val="FFFFFF"/>
                </a:solidFill>
                <a:effectLst/>
                <a:uLnTx/>
                <a:uFillTx/>
                <a:latin typeface="Faktum Bold"/>
                <a:ea typeface="+mn-ea"/>
                <a:cs typeface="+mn-cs"/>
              </a:rPr>
              <a:t> </a:t>
            </a:r>
            <a:r>
              <a:rPr kumimoji="0" lang="da-DK" sz="1050" b="0" i="0" u="none" strike="noStrike" kern="1200" cap="none" spc="0" normalizeH="0" baseline="0" noProof="0" err="1">
                <a:ln>
                  <a:noFill/>
                </a:ln>
                <a:solidFill>
                  <a:srgbClr val="FFFFFF"/>
                </a:solidFill>
                <a:effectLst/>
                <a:uLnTx/>
                <a:uFillTx/>
                <a:latin typeface="Faktum Bold"/>
                <a:ea typeface="+mn-ea"/>
                <a:cs typeface="+mn-cs"/>
              </a:rPr>
              <a:t>xx</a:t>
            </a:r>
            <a:r>
              <a:rPr kumimoji="0" lang="da-DK" sz="1050" b="0" i="0" u="none" strike="noStrike" kern="1200" cap="none" spc="0" normalizeH="0" baseline="0" noProof="0">
                <a:ln>
                  <a:noFill/>
                </a:ln>
                <a:solidFill>
                  <a:srgbClr val="FFFFFF"/>
                </a:solidFill>
                <a:effectLst/>
                <a:uLnTx/>
                <a:uFillTx/>
                <a:latin typeface="Faktum Bold"/>
                <a:ea typeface="+mn-ea"/>
                <a:cs typeface="+mn-cs"/>
              </a:rPr>
              <a:t> </a:t>
            </a:r>
            <a:r>
              <a:rPr kumimoji="0" lang="da-DK" sz="1050" b="0" i="0" u="none" strike="noStrike" kern="1200" cap="none" spc="0" normalizeH="0" baseline="0" noProof="0" err="1">
                <a:ln>
                  <a:noFill/>
                </a:ln>
                <a:solidFill>
                  <a:srgbClr val="FFFFFF"/>
                </a:solidFill>
                <a:effectLst/>
                <a:uLnTx/>
                <a:uFillTx/>
                <a:latin typeface="Faktum Bold"/>
                <a:ea typeface="+mn-ea"/>
                <a:cs typeface="+mn-cs"/>
              </a:rPr>
              <a:t>xx</a:t>
            </a:r>
            <a:r>
              <a:rPr kumimoji="0" lang="da-DK" sz="1050" b="0" i="0" u="none" strike="noStrike" kern="1200" cap="none" spc="0" normalizeH="0" baseline="0" noProof="0">
                <a:ln>
                  <a:noFill/>
                </a:ln>
                <a:solidFill>
                  <a:srgbClr val="FFFFFF"/>
                </a:solidFill>
                <a:effectLst/>
                <a:uLnTx/>
                <a:uFillTx/>
                <a:latin typeface="Faktum Bold"/>
                <a:ea typeface="+mn-ea"/>
                <a:cs typeface="+mn-cs"/>
              </a:rPr>
              <a:t> </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da-DK" sz="1050" b="0" i="0" u="none" strike="noStrike" kern="1200" cap="none" spc="0" normalizeH="0" baseline="0" noProof="0">
                <a:ln>
                  <a:noFill/>
                </a:ln>
                <a:solidFill>
                  <a:srgbClr val="FFFFFF"/>
                </a:solidFill>
                <a:effectLst/>
                <a:uLnTx/>
                <a:uFillTx/>
                <a:latin typeface="Faktum Bold"/>
                <a:ea typeface="+mn-ea"/>
                <a:cs typeface="+mn-cs"/>
              </a:rPr>
              <a:t>mail@viegandmaagoe.dk</a:t>
            </a:r>
          </a:p>
        </p:txBody>
      </p:sp>
    </p:spTree>
    <p:extLst>
      <p:ext uri="{BB962C8B-B14F-4D97-AF65-F5344CB8AC3E}">
        <p14:creationId xmlns:p14="http://schemas.microsoft.com/office/powerpoint/2010/main" val="17164844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Text 4">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4DA6B29C-8E93-D309-1A4E-227BCC58CFE6}"/>
              </a:ext>
            </a:extLst>
          </p:cNvPr>
          <p:cNvGraphicFramePr>
            <a:graphicFrameLocks noChangeAspect="1"/>
          </p:cNvGraphicFramePr>
          <p:nvPr>
            <p:custDataLst>
              <p:tags r:id="rId1"/>
            </p:custDataLst>
            <p:extLst>
              <p:ext uri="{D42A27DB-BD31-4B8C-83A1-F6EECF244321}">
                <p14:modId xmlns:p14="http://schemas.microsoft.com/office/powerpoint/2010/main" val="161982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10" name="think-cell data - do not delete" hidden="1">
                        <a:extLst>
                          <a:ext uri="{FF2B5EF4-FFF2-40B4-BE49-F238E27FC236}">
                            <a16:creationId xmlns:a16="http://schemas.microsoft.com/office/drawing/2014/main" id="{4DA6B29C-8E93-D309-1A4E-227BCC58CF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51BB108C-E4C2-2C8D-B611-757EEDB3DAAE}"/>
              </a:ext>
            </a:extLst>
          </p:cNvPr>
          <p:cNvSpPr>
            <a:spLocks noGrp="1"/>
          </p:cNvSpPr>
          <p:nvPr>
            <p:ph type="dt" sz="half" idx="10"/>
          </p:nvPr>
        </p:nvSpPr>
        <p:spPr>
          <a:xfrm>
            <a:off x="904875"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B74D0DB5-C301-CFCB-EEF3-5C30394A46BF}"/>
              </a:ext>
            </a:extLst>
          </p:cNvPr>
          <p:cNvSpPr>
            <a:spLocks noGrp="1"/>
          </p:cNvSpPr>
          <p:nvPr>
            <p:ph type="ftr" sz="quarter" idx="11"/>
          </p:nvPr>
        </p:nvSpPr>
        <p:spPr>
          <a:xfrm>
            <a:off x="2743200"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E4239375-74E7-F454-8CD2-76476A0ABCCC}"/>
              </a:ext>
            </a:extLst>
          </p:cNvPr>
          <p:cNvSpPr>
            <a:spLocks noGrp="1"/>
          </p:cNvSpPr>
          <p:nvPr>
            <p:ph type="sldNum" sz="quarter" idx="12"/>
          </p:nvPr>
        </p:nvSpPr>
        <p:spPr>
          <a:xfrm>
            <a:off x="304800"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sp>
        <p:nvSpPr>
          <p:cNvPr id="12" name="Titel 22">
            <a:extLst>
              <a:ext uri="{FF2B5EF4-FFF2-40B4-BE49-F238E27FC236}">
                <a16:creationId xmlns:a16="http://schemas.microsoft.com/office/drawing/2014/main" id="{652694AC-BD6B-D4B8-2CAB-68C697F70DC3}"/>
              </a:ext>
            </a:extLst>
          </p:cNvPr>
          <p:cNvSpPr>
            <a:spLocks noGrp="1"/>
          </p:cNvSpPr>
          <p:nvPr>
            <p:ph type="title" hasCustomPrompt="1"/>
          </p:nvPr>
        </p:nvSpPr>
        <p:spPr>
          <a:xfrm>
            <a:off x="328613" y="590550"/>
            <a:ext cx="8486774" cy="420456"/>
          </a:xfrm>
          <a:prstGeom prst="rect">
            <a:avLst/>
          </a:prstGeom>
        </p:spPr>
        <p:txBody>
          <a:bodyPr vert="horz" lIns="0" anchor="b" anchorCtr="0">
            <a:noAutofit/>
          </a:bodyPr>
          <a:lstStyle>
            <a:lvl1pPr>
              <a:defRPr/>
            </a:lvl1pPr>
          </a:lstStyle>
          <a:p>
            <a:r>
              <a:rPr lang="da-DK" noProof="0"/>
              <a:t>Overskrift</a:t>
            </a:r>
          </a:p>
        </p:txBody>
      </p:sp>
      <p:sp>
        <p:nvSpPr>
          <p:cNvPr id="13" name="Pladsholder til tekst 15">
            <a:extLst>
              <a:ext uri="{FF2B5EF4-FFF2-40B4-BE49-F238E27FC236}">
                <a16:creationId xmlns:a16="http://schemas.microsoft.com/office/drawing/2014/main" id="{140E5A66-45BC-6B22-292D-2DEA59B4558D}"/>
              </a:ext>
            </a:extLst>
          </p:cNvPr>
          <p:cNvSpPr>
            <a:spLocks noGrp="1"/>
          </p:cNvSpPr>
          <p:nvPr>
            <p:ph type="body" sz="quarter" idx="14" hasCustomPrompt="1"/>
          </p:nvPr>
        </p:nvSpPr>
        <p:spPr>
          <a:xfrm>
            <a:off x="328613" y="1009650"/>
            <a:ext cx="8486774" cy="228600"/>
          </a:xfrm>
          <a:prstGeom prst="rect">
            <a:avLst/>
          </a:prstGeom>
        </p:spPr>
        <p:txBody>
          <a:bodyPr lIns="0">
            <a:noAutofit/>
          </a:bodyPr>
          <a:lstStyle>
            <a:lvl1pPr marL="0" indent="0">
              <a:buNone/>
              <a:defRPr sz="1400" b="0" i="0" cap="none" baseline="0">
                <a:solidFill>
                  <a:srgbClr val="0078E1"/>
                </a:solidFill>
                <a:latin typeface="Faktum" panose="020B0003030202060203" pitchFamily="34" charset="0"/>
                <a:cs typeface="Arial" panose="020B0604020202020204" pitchFamily="34" charset="0"/>
              </a:defRPr>
            </a:lvl1pPr>
          </a:lstStyle>
          <a:p>
            <a:pPr lvl="0"/>
            <a:r>
              <a:rPr lang="da-DK" noProof="0"/>
              <a:t>Underrubrik</a:t>
            </a:r>
          </a:p>
        </p:txBody>
      </p:sp>
      <p:sp>
        <p:nvSpPr>
          <p:cNvPr id="6" name="Content Placeholder 3">
            <a:extLst>
              <a:ext uri="{FF2B5EF4-FFF2-40B4-BE49-F238E27FC236}">
                <a16:creationId xmlns:a16="http://schemas.microsoft.com/office/drawing/2014/main" id="{3AA29DB8-C313-8A07-3FDD-9CC1C8C7F169}"/>
              </a:ext>
            </a:extLst>
          </p:cNvPr>
          <p:cNvSpPr>
            <a:spLocks noGrp="1"/>
          </p:cNvSpPr>
          <p:nvPr>
            <p:ph sz="half" idx="17"/>
          </p:nvPr>
        </p:nvSpPr>
        <p:spPr>
          <a:xfrm>
            <a:off x="328613" y="1657350"/>
            <a:ext cx="4531420" cy="3061097"/>
          </a:xfrm>
          <a:prstGeom prst="rect">
            <a:avLst/>
          </a:prstGeom>
        </p:spPr>
        <p:txBody>
          <a:bodyPr lIns="0" anchor="t">
            <a:noAutofit/>
            <a:scene3d>
              <a:camera prst="orthographicFront"/>
              <a:lightRig rig="threePt" dir="t"/>
            </a:scene3d>
          </a:bodyPr>
          <a:lstStyle>
            <a:lvl1pPr marL="216000" indent="-180000">
              <a:lnSpc>
                <a:spcPct val="100000"/>
              </a:lnSpc>
              <a:spcBef>
                <a:spcPts val="600"/>
              </a:spcBef>
              <a:spcAft>
                <a:spcPts val="0"/>
              </a:spcAft>
              <a:buClr>
                <a:srgbClr val="22323F"/>
              </a:buClr>
              <a:buSzPct val="100000"/>
              <a:buFont typeface="Arial" panose="020B0604020202020204" pitchFamily="34" charset="0"/>
              <a:buChar char="•"/>
              <a:defRPr>
                <a:solidFill>
                  <a:srgbClr val="22323F"/>
                </a:solidFill>
              </a:defRPr>
            </a:lvl1pPr>
            <a:lvl2pPr marL="504000" indent="-180000">
              <a:spcBef>
                <a:spcPts val="600"/>
              </a:spcBef>
              <a:buClr>
                <a:srgbClr val="22323F"/>
              </a:buClr>
              <a:buFont typeface="Arial" panose="020B0604020202020204" pitchFamily="34" charset="0"/>
              <a:buChar char="•"/>
              <a:defRPr>
                <a:solidFill>
                  <a:srgbClr val="22323F"/>
                </a:solidFill>
              </a:defRPr>
            </a:lvl2pPr>
            <a:lvl3pPr marL="864000" indent="-180000">
              <a:buFont typeface="Arial" panose="020B0604020202020204" pitchFamily="34" charset="0"/>
              <a:buChar char="•"/>
              <a:defRPr sz="1000">
                <a:solidFill>
                  <a:srgbClr val="22323F"/>
                </a:solidFill>
              </a:defRPr>
            </a:lvl3pPr>
            <a:lvl4pPr marL="1224000" indent="-180000">
              <a:defRPr sz="1000">
                <a:solidFill>
                  <a:srgbClr val="22323F"/>
                </a:solidFill>
              </a:defRPr>
            </a:lvl4pPr>
          </a:lstStyle>
          <a:p>
            <a:pPr lvl="0"/>
            <a:r>
              <a:rPr lang="da-DK"/>
              <a:t>Klik for at redigere teksttypografierne i masteren</a:t>
            </a:r>
          </a:p>
          <a:p>
            <a:pPr lvl="1"/>
            <a:r>
              <a:rPr lang="da-DK"/>
              <a:t>Andet niveau</a:t>
            </a:r>
          </a:p>
          <a:p>
            <a:pPr lvl="2"/>
            <a:r>
              <a:rPr lang="da-DK"/>
              <a:t>Tredje niveau</a:t>
            </a:r>
          </a:p>
          <a:p>
            <a:pPr lvl="3"/>
            <a:r>
              <a:rPr lang="da-DK"/>
              <a:t>Fjerde niveau</a:t>
            </a:r>
          </a:p>
        </p:txBody>
      </p:sp>
      <p:graphicFrame>
        <p:nvGraphicFramePr>
          <p:cNvPr id="2" name="think-cell data - do not delete" hidden="1">
            <a:extLst>
              <a:ext uri="{FF2B5EF4-FFF2-40B4-BE49-F238E27FC236}">
                <a16:creationId xmlns:a16="http://schemas.microsoft.com/office/drawing/2014/main" id="{245D56D3-5E4B-C679-0A1B-9D76A4397590}"/>
              </a:ext>
            </a:extLst>
          </p:cNvPr>
          <p:cNvGraphicFramePr>
            <a:graphicFrameLocks noChangeAspect="1"/>
          </p:cNvGraphicFramePr>
          <p:nvPr userDrawn="1">
            <p:custDataLst>
              <p:tags r:id="rId2"/>
            </p:custDataLst>
            <p:extLst>
              <p:ext uri="{D42A27DB-BD31-4B8C-83A1-F6EECF244321}">
                <p14:modId xmlns:p14="http://schemas.microsoft.com/office/powerpoint/2010/main" val="161982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2" name="think-cell data - do not delete" hidden="1">
                        <a:extLst>
                          <a:ext uri="{FF2B5EF4-FFF2-40B4-BE49-F238E27FC236}">
                            <a16:creationId xmlns:a16="http://schemas.microsoft.com/office/drawing/2014/main" id="{245D56D3-5E4B-C679-0A1B-9D76A439759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118693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Points 4">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C54FC064-B4D4-9CFF-B8F5-9E6AC244A9C1}"/>
              </a:ext>
            </a:extLst>
          </p:cNvPr>
          <p:cNvGraphicFramePr>
            <a:graphicFrameLocks noChangeAspect="1"/>
          </p:cNvGraphicFramePr>
          <p:nvPr>
            <p:custDataLst>
              <p:tags r:id="rId1"/>
            </p:custDataLst>
            <p:extLst>
              <p:ext uri="{D42A27DB-BD31-4B8C-83A1-F6EECF244321}">
                <p14:modId xmlns:p14="http://schemas.microsoft.com/office/powerpoint/2010/main" val="2387469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9" name="think-cell data - do not delete" hidden="1">
                        <a:extLst>
                          <a:ext uri="{FF2B5EF4-FFF2-40B4-BE49-F238E27FC236}">
                            <a16:creationId xmlns:a16="http://schemas.microsoft.com/office/drawing/2014/main" id="{C54FC064-B4D4-9CFF-B8F5-9E6AC244A9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7F6EB86F-7BF0-61E6-FB4C-3C2DFC93A869}"/>
              </a:ext>
            </a:extLst>
          </p:cNvPr>
          <p:cNvSpPr>
            <a:spLocks noGrp="1"/>
          </p:cNvSpPr>
          <p:nvPr>
            <p:ph type="dt" sz="half" idx="10"/>
          </p:nvPr>
        </p:nvSpPr>
        <p:spPr>
          <a:xfrm>
            <a:off x="904875"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5DA7E613-A634-76A8-A2B8-67E173FAEE4E}"/>
              </a:ext>
            </a:extLst>
          </p:cNvPr>
          <p:cNvSpPr>
            <a:spLocks noGrp="1"/>
          </p:cNvSpPr>
          <p:nvPr>
            <p:ph type="ftr" sz="quarter" idx="11"/>
          </p:nvPr>
        </p:nvSpPr>
        <p:spPr>
          <a:xfrm>
            <a:off x="2743200"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A288409B-323B-7212-4EC2-98A1BE137E33}"/>
              </a:ext>
            </a:extLst>
          </p:cNvPr>
          <p:cNvSpPr>
            <a:spLocks noGrp="1"/>
          </p:cNvSpPr>
          <p:nvPr>
            <p:ph type="sldNum" sz="quarter" idx="12"/>
          </p:nvPr>
        </p:nvSpPr>
        <p:spPr>
          <a:xfrm>
            <a:off x="304800"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sp>
        <p:nvSpPr>
          <p:cNvPr id="24" name="Tekstfelt 23">
            <a:extLst>
              <a:ext uri="{FF2B5EF4-FFF2-40B4-BE49-F238E27FC236}">
                <a16:creationId xmlns:a16="http://schemas.microsoft.com/office/drawing/2014/main" id="{F1B8453D-5EB3-0806-BC1F-7777C8E64CFA}"/>
              </a:ext>
            </a:extLst>
          </p:cNvPr>
          <p:cNvSpPr txBox="1"/>
          <p:nvPr/>
        </p:nvSpPr>
        <p:spPr>
          <a:xfrm>
            <a:off x="-36512" y="5463103"/>
            <a:ext cx="2088232" cy="276999"/>
          </a:xfrm>
          <a:prstGeom prst="rect">
            <a:avLst/>
          </a:prstGeom>
          <a:noFill/>
        </p:spPr>
        <p:txBody>
          <a:bodyPr wrap="square" rtlCol="0">
            <a:spAutoFit/>
          </a:bodyPr>
          <a:lstStyle/>
          <a:p>
            <a:r>
              <a:rPr lang="da-DK" sz="1200"/>
              <a:t>Indsæt ikoner </a:t>
            </a:r>
          </a:p>
        </p:txBody>
      </p:sp>
      <p:sp>
        <p:nvSpPr>
          <p:cNvPr id="25" name="Ligebenet trekant 24">
            <a:extLst>
              <a:ext uri="{FF2B5EF4-FFF2-40B4-BE49-F238E27FC236}">
                <a16:creationId xmlns:a16="http://schemas.microsoft.com/office/drawing/2014/main" id="{961BE6BA-1559-BF75-CA95-37A76DC2B040}"/>
              </a:ext>
            </a:extLst>
          </p:cNvPr>
          <p:cNvSpPr/>
          <p:nvPr/>
        </p:nvSpPr>
        <p:spPr>
          <a:xfrm>
            <a:off x="202500" y="5207072"/>
            <a:ext cx="720080" cy="172247"/>
          </a:xfrm>
          <a:prstGeom prst="triangle">
            <a:avLst/>
          </a:prstGeom>
          <a:solidFill>
            <a:srgbClr val="0078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1" name="Titel 22">
            <a:extLst>
              <a:ext uri="{FF2B5EF4-FFF2-40B4-BE49-F238E27FC236}">
                <a16:creationId xmlns:a16="http://schemas.microsoft.com/office/drawing/2014/main" id="{84A6EBCA-2230-0116-3CD6-6CD8BDA77F26}"/>
              </a:ext>
            </a:extLst>
          </p:cNvPr>
          <p:cNvSpPr>
            <a:spLocks noGrp="1"/>
          </p:cNvSpPr>
          <p:nvPr>
            <p:ph type="title" hasCustomPrompt="1"/>
          </p:nvPr>
        </p:nvSpPr>
        <p:spPr>
          <a:xfrm>
            <a:off x="328613" y="590550"/>
            <a:ext cx="8486774" cy="420456"/>
          </a:xfrm>
          <a:prstGeom prst="rect">
            <a:avLst/>
          </a:prstGeom>
        </p:spPr>
        <p:txBody>
          <a:bodyPr vert="horz" lIns="0" anchor="b" anchorCtr="0">
            <a:noAutofit/>
          </a:bodyPr>
          <a:lstStyle>
            <a:lvl1pPr>
              <a:defRPr/>
            </a:lvl1pPr>
          </a:lstStyle>
          <a:p>
            <a:r>
              <a:rPr lang="da-DK"/>
              <a:t>Points</a:t>
            </a:r>
          </a:p>
        </p:txBody>
      </p:sp>
      <p:sp>
        <p:nvSpPr>
          <p:cNvPr id="13" name="Pladsholder til tekst 15">
            <a:extLst>
              <a:ext uri="{FF2B5EF4-FFF2-40B4-BE49-F238E27FC236}">
                <a16:creationId xmlns:a16="http://schemas.microsoft.com/office/drawing/2014/main" id="{523C2FE1-43A0-4F4F-99DE-A09760047847}"/>
              </a:ext>
            </a:extLst>
          </p:cNvPr>
          <p:cNvSpPr>
            <a:spLocks noGrp="1"/>
          </p:cNvSpPr>
          <p:nvPr>
            <p:ph type="body" sz="quarter" idx="14" hasCustomPrompt="1"/>
          </p:nvPr>
        </p:nvSpPr>
        <p:spPr>
          <a:xfrm>
            <a:off x="328613" y="1009650"/>
            <a:ext cx="8486774" cy="228600"/>
          </a:xfrm>
          <a:prstGeom prst="rect">
            <a:avLst/>
          </a:prstGeom>
        </p:spPr>
        <p:txBody>
          <a:bodyPr lIns="0">
            <a:noAutofit/>
          </a:bodyPr>
          <a:lstStyle>
            <a:lvl1pPr marL="0" indent="0">
              <a:buNone/>
              <a:defRPr sz="1400" b="0" i="0" cap="none" baseline="0">
                <a:solidFill>
                  <a:srgbClr val="0078E1"/>
                </a:solidFill>
                <a:latin typeface="Faktum" panose="020B0003030202060203" pitchFamily="34" charset="0"/>
                <a:cs typeface="Arial" panose="020B0604020202020204" pitchFamily="34" charset="0"/>
              </a:defRPr>
            </a:lvl1pPr>
          </a:lstStyle>
          <a:p>
            <a:pPr lvl="0"/>
            <a:r>
              <a:rPr lang="da-DK" noProof="0"/>
              <a:t>Underrubrik</a:t>
            </a:r>
          </a:p>
        </p:txBody>
      </p:sp>
      <p:sp>
        <p:nvSpPr>
          <p:cNvPr id="14" name="Text Placeholder 8">
            <a:extLst>
              <a:ext uri="{FF2B5EF4-FFF2-40B4-BE49-F238E27FC236}">
                <a16:creationId xmlns:a16="http://schemas.microsoft.com/office/drawing/2014/main" id="{5622E850-137B-F241-A05F-0B32EDDA4FD7}"/>
              </a:ext>
            </a:extLst>
          </p:cNvPr>
          <p:cNvSpPr txBox="1">
            <a:spLocks/>
          </p:cNvSpPr>
          <p:nvPr/>
        </p:nvSpPr>
        <p:spPr>
          <a:xfrm>
            <a:off x="799758" y="3543779"/>
            <a:ext cx="2937341" cy="352369"/>
          </a:xfrm>
          <a:prstGeom prst="rect">
            <a:avLst/>
          </a:prstGeom>
        </p:spPr>
        <p:txBody>
          <a:bodyPr/>
          <a:lstStyle>
            <a:lvl1pPr marL="0" indent="0" algn="ctr" defTabSz="914400" rtl="0" eaLnBrk="1" latinLnBrk="0" hangingPunct="1">
              <a:lnSpc>
                <a:spcPct val="100000"/>
              </a:lnSpc>
              <a:spcBef>
                <a:spcPts val="0"/>
              </a:spcBef>
              <a:spcAft>
                <a:spcPts val="600"/>
              </a:spcAft>
              <a:buFontTx/>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2"/>
                </a:solidFill>
                <a:latin typeface="+mn-lt"/>
                <a:ea typeface="+mn-ea"/>
                <a:cs typeface="+mn-cs"/>
              </a:defRPr>
            </a:lvl3pPr>
            <a:lvl4pPr marL="623888" indent="-279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2"/>
                </a:solidFill>
                <a:latin typeface="+mn-lt"/>
                <a:ea typeface="+mn-ea"/>
                <a:cs typeface="+mn-cs"/>
              </a:defRPr>
            </a:lvl4pPr>
            <a:lvl5pPr marL="896938" indent="-2730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da-DK" sz="1800">
              <a:solidFill>
                <a:srgbClr val="22323F"/>
              </a:solidFill>
            </a:endParaRPr>
          </a:p>
        </p:txBody>
      </p:sp>
      <p:sp>
        <p:nvSpPr>
          <p:cNvPr id="15" name="Pladsholder til tekst 59">
            <a:extLst>
              <a:ext uri="{FF2B5EF4-FFF2-40B4-BE49-F238E27FC236}">
                <a16:creationId xmlns:a16="http://schemas.microsoft.com/office/drawing/2014/main" id="{761BBC74-83A1-D3B8-F9DC-B356FA938B1B}"/>
              </a:ext>
            </a:extLst>
          </p:cNvPr>
          <p:cNvSpPr>
            <a:spLocks noGrp="1"/>
          </p:cNvSpPr>
          <p:nvPr>
            <p:ph type="body" sz="quarter" idx="19" hasCustomPrompt="1"/>
          </p:nvPr>
        </p:nvSpPr>
        <p:spPr>
          <a:xfrm>
            <a:off x="1614008" y="1672592"/>
            <a:ext cx="4254136" cy="188198"/>
          </a:xfrm>
        </p:spPr>
        <p:txBody>
          <a:bodyPr/>
          <a:lstStyle>
            <a:lvl1pPr marL="0" indent="0">
              <a:buNone/>
              <a:defRPr sz="1400" b="1">
                <a:solidFill>
                  <a:srgbClr val="22323F"/>
                </a:solidFill>
              </a:defRPr>
            </a:lvl1pPr>
            <a:lvl2pPr>
              <a:defRPr sz="1050">
                <a:solidFill>
                  <a:schemeClr val="bg1"/>
                </a:solidFill>
              </a:defRPr>
            </a:lvl2pPr>
            <a:lvl3pPr>
              <a:defRPr sz="800">
                <a:solidFill>
                  <a:schemeClr val="bg1"/>
                </a:solidFill>
              </a:defRPr>
            </a:lvl3pPr>
            <a:lvl4pPr>
              <a:defRPr sz="800">
                <a:solidFill>
                  <a:schemeClr val="bg1"/>
                </a:solidFill>
              </a:defRPr>
            </a:lvl4pPr>
            <a:lvl5pPr>
              <a:defRPr sz="1100">
                <a:solidFill>
                  <a:schemeClr val="bg1"/>
                </a:solidFill>
              </a:defRPr>
            </a:lvl5pPr>
          </a:lstStyle>
          <a:p>
            <a:pPr lvl="0"/>
            <a:r>
              <a:rPr lang="da-DK"/>
              <a:t>Point </a:t>
            </a:r>
          </a:p>
        </p:txBody>
      </p:sp>
      <p:sp>
        <p:nvSpPr>
          <p:cNvPr id="16" name="Pladsholder til tekst 68">
            <a:extLst>
              <a:ext uri="{FF2B5EF4-FFF2-40B4-BE49-F238E27FC236}">
                <a16:creationId xmlns:a16="http://schemas.microsoft.com/office/drawing/2014/main" id="{7DD5C470-57CF-139B-80EF-669F6C7FE3A7}"/>
              </a:ext>
            </a:extLst>
          </p:cNvPr>
          <p:cNvSpPr>
            <a:spLocks noGrp="1"/>
          </p:cNvSpPr>
          <p:nvPr>
            <p:ph type="body" sz="quarter" idx="24" hasCustomPrompt="1"/>
          </p:nvPr>
        </p:nvSpPr>
        <p:spPr>
          <a:xfrm>
            <a:off x="1614008" y="1902535"/>
            <a:ext cx="4254136" cy="247119"/>
          </a:xfrm>
        </p:spPr>
        <p:txBody>
          <a:bodyPr/>
          <a:lstStyle>
            <a:lvl1pPr marL="0" indent="-180000">
              <a:lnSpc>
                <a:spcPct val="80000"/>
              </a:lnSpc>
              <a:spcBef>
                <a:spcPts val="750"/>
              </a:spcBef>
              <a:buFont typeface="Arial" panose="020B0604020202020204" pitchFamily="34" charset="0"/>
              <a:buNone/>
              <a:defRPr sz="1050">
                <a:solidFill>
                  <a:srgbClr val="22323F"/>
                </a:solidFill>
              </a:defRPr>
            </a:lvl1pPr>
          </a:lstStyle>
          <a:p>
            <a:pPr marL="171450" marR="0" lvl="0" indent="-171450" algn="l" defTabSz="685800" rtl="0" eaLnBrk="1" fontAlgn="auto" latinLnBrk="0" hangingPunct="1">
              <a:lnSpc>
                <a:spcPct val="90000"/>
              </a:lnSpc>
              <a:spcBef>
                <a:spcPts val="600"/>
              </a:spcBef>
              <a:spcAft>
                <a:spcPts val="0"/>
              </a:spcAft>
              <a:buClrTx/>
              <a:buSzTx/>
              <a:tabLst/>
              <a:defRPr/>
            </a:pPr>
            <a:r>
              <a:rPr lang="da-DK"/>
              <a:t>Indsæt tekst</a:t>
            </a:r>
          </a:p>
        </p:txBody>
      </p:sp>
      <p:sp>
        <p:nvSpPr>
          <p:cNvPr id="17" name="Pladsholder til tekst 59">
            <a:extLst>
              <a:ext uri="{FF2B5EF4-FFF2-40B4-BE49-F238E27FC236}">
                <a16:creationId xmlns:a16="http://schemas.microsoft.com/office/drawing/2014/main" id="{9938D385-524E-9986-1D42-67D48FDBCFDF}"/>
              </a:ext>
            </a:extLst>
          </p:cNvPr>
          <p:cNvSpPr>
            <a:spLocks noGrp="1"/>
          </p:cNvSpPr>
          <p:nvPr>
            <p:ph type="body" sz="quarter" idx="25" hasCustomPrompt="1"/>
          </p:nvPr>
        </p:nvSpPr>
        <p:spPr>
          <a:xfrm>
            <a:off x="1614008" y="2395017"/>
            <a:ext cx="4254136" cy="188198"/>
          </a:xfrm>
        </p:spPr>
        <p:txBody>
          <a:bodyPr/>
          <a:lstStyle>
            <a:lvl1pPr marL="0" indent="0">
              <a:buNone/>
              <a:defRPr sz="1400" b="1">
                <a:solidFill>
                  <a:srgbClr val="22323F"/>
                </a:solidFill>
              </a:defRPr>
            </a:lvl1pPr>
            <a:lvl2pPr>
              <a:defRPr sz="1050">
                <a:solidFill>
                  <a:schemeClr val="bg1"/>
                </a:solidFill>
              </a:defRPr>
            </a:lvl2pPr>
            <a:lvl3pPr>
              <a:defRPr sz="800">
                <a:solidFill>
                  <a:schemeClr val="bg1"/>
                </a:solidFill>
              </a:defRPr>
            </a:lvl3pPr>
            <a:lvl4pPr>
              <a:defRPr sz="800">
                <a:solidFill>
                  <a:schemeClr val="bg1"/>
                </a:solidFill>
              </a:defRPr>
            </a:lvl4pPr>
            <a:lvl5pPr>
              <a:defRPr sz="1100">
                <a:solidFill>
                  <a:schemeClr val="bg1"/>
                </a:solidFill>
              </a:defRPr>
            </a:lvl5pPr>
          </a:lstStyle>
          <a:p>
            <a:pPr lvl="0"/>
            <a:r>
              <a:rPr lang="da-DK"/>
              <a:t>Point </a:t>
            </a:r>
          </a:p>
        </p:txBody>
      </p:sp>
      <p:sp>
        <p:nvSpPr>
          <p:cNvPr id="19" name="Pladsholder til tekst 68">
            <a:extLst>
              <a:ext uri="{FF2B5EF4-FFF2-40B4-BE49-F238E27FC236}">
                <a16:creationId xmlns:a16="http://schemas.microsoft.com/office/drawing/2014/main" id="{873CBB7B-296A-1939-1B19-1F9D1D70FE6C}"/>
              </a:ext>
            </a:extLst>
          </p:cNvPr>
          <p:cNvSpPr>
            <a:spLocks noGrp="1"/>
          </p:cNvSpPr>
          <p:nvPr>
            <p:ph type="body" sz="quarter" idx="26" hasCustomPrompt="1"/>
          </p:nvPr>
        </p:nvSpPr>
        <p:spPr>
          <a:xfrm>
            <a:off x="1614008" y="2626760"/>
            <a:ext cx="4254136" cy="249147"/>
          </a:xfrm>
        </p:spPr>
        <p:txBody>
          <a:bodyPr/>
          <a:lstStyle>
            <a:lvl1pPr marL="0" indent="-180000">
              <a:lnSpc>
                <a:spcPct val="80000"/>
              </a:lnSpc>
              <a:spcBef>
                <a:spcPts val="750"/>
              </a:spcBef>
              <a:buFont typeface="Arial" panose="020B0604020202020204" pitchFamily="34" charset="0"/>
              <a:buNone/>
              <a:defRPr sz="1050">
                <a:solidFill>
                  <a:srgbClr val="22323F"/>
                </a:solidFill>
              </a:defRPr>
            </a:lvl1pPr>
          </a:lstStyle>
          <a:p>
            <a:pPr marL="171450" marR="0" lvl="0" indent="-171450" algn="l" defTabSz="685800" rtl="0" eaLnBrk="1" fontAlgn="auto" latinLnBrk="0" hangingPunct="1">
              <a:lnSpc>
                <a:spcPct val="90000"/>
              </a:lnSpc>
              <a:spcBef>
                <a:spcPts val="600"/>
              </a:spcBef>
              <a:spcAft>
                <a:spcPts val="0"/>
              </a:spcAft>
              <a:buClrTx/>
              <a:buSzTx/>
              <a:tabLst/>
              <a:defRPr/>
            </a:pPr>
            <a:r>
              <a:rPr lang="da-DK"/>
              <a:t>Indsæt tekst</a:t>
            </a:r>
          </a:p>
        </p:txBody>
      </p:sp>
      <p:sp>
        <p:nvSpPr>
          <p:cNvPr id="22" name="Text Placeholder 8">
            <a:extLst>
              <a:ext uri="{FF2B5EF4-FFF2-40B4-BE49-F238E27FC236}">
                <a16:creationId xmlns:a16="http://schemas.microsoft.com/office/drawing/2014/main" id="{EC87D550-EAA5-40C6-6C7F-63752811C6C3}"/>
              </a:ext>
            </a:extLst>
          </p:cNvPr>
          <p:cNvSpPr txBox="1">
            <a:spLocks/>
          </p:cNvSpPr>
          <p:nvPr/>
        </p:nvSpPr>
        <p:spPr>
          <a:xfrm>
            <a:off x="799758" y="3860448"/>
            <a:ext cx="2937341" cy="352369"/>
          </a:xfrm>
          <a:prstGeom prst="rect">
            <a:avLst/>
          </a:prstGeom>
        </p:spPr>
        <p:txBody>
          <a:bodyPr/>
          <a:lstStyle>
            <a:lvl1pPr marL="0" indent="0" algn="ctr" defTabSz="914400" rtl="0" eaLnBrk="1" latinLnBrk="0" hangingPunct="1">
              <a:lnSpc>
                <a:spcPct val="100000"/>
              </a:lnSpc>
              <a:spcBef>
                <a:spcPts val="0"/>
              </a:spcBef>
              <a:spcAft>
                <a:spcPts val="600"/>
              </a:spcAft>
              <a:buFontTx/>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2"/>
                </a:solidFill>
                <a:latin typeface="+mn-lt"/>
                <a:ea typeface="+mn-ea"/>
                <a:cs typeface="+mn-cs"/>
              </a:defRPr>
            </a:lvl3pPr>
            <a:lvl4pPr marL="623888" indent="-279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2"/>
                </a:solidFill>
                <a:latin typeface="+mn-lt"/>
                <a:ea typeface="+mn-ea"/>
                <a:cs typeface="+mn-cs"/>
              </a:defRPr>
            </a:lvl4pPr>
            <a:lvl5pPr marL="896938" indent="-2730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da-DK" sz="1800">
              <a:solidFill>
                <a:srgbClr val="22323F"/>
              </a:solidFill>
            </a:endParaRPr>
          </a:p>
        </p:txBody>
      </p:sp>
      <p:sp>
        <p:nvSpPr>
          <p:cNvPr id="23" name="Pladsholder til tekst 59">
            <a:extLst>
              <a:ext uri="{FF2B5EF4-FFF2-40B4-BE49-F238E27FC236}">
                <a16:creationId xmlns:a16="http://schemas.microsoft.com/office/drawing/2014/main" id="{A6AE16C0-0BE1-A9BA-FF96-25B8FC2F72BA}"/>
              </a:ext>
            </a:extLst>
          </p:cNvPr>
          <p:cNvSpPr>
            <a:spLocks noGrp="1"/>
          </p:cNvSpPr>
          <p:nvPr>
            <p:ph type="body" sz="quarter" idx="29" hasCustomPrompt="1"/>
          </p:nvPr>
        </p:nvSpPr>
        <p:spPr>
          <a:xfrm>
            <a:off x="1614008" y="3854009"/>
            <a:ext cx="4254136" cy="188198"/>
          </a:xfrm>
        </p:spPr>
        <p:txBody>
          <a:bodyPr/>
          <a:lstStyle>
            <a:lvl1pPr marL="0" indent="0">
              <a:buNone/>
              <a:defRPr sz="1400" b="1">
                <a:solidFill>
                  <a:srgbClr val="22323F"/>
                </a:solidFill>
              </a:defRPr>
            </a:lvl1pPr>
            <a:lvl2pPr>
              <a:defRPr sz="1050">
                <a:solidFill>
                  <a:schemeClr val="bg1"/>
                </a:solidFill>
              </a:defRPr>
            </a:lvl2pPr>
            <a:lvl3pPr>
              <a:defRPr sz="800">
                <a:solidFill>
                  <a:schemeClr val="bg1"/>
                </a:solidFill>
              </a:defRPr>
            </a:lvl3pPr>
            <a:lvl4pPr>
              <a:defRPr sz="800">
                <a:solidFill>
                  <a:schemeClr val="bg1"/>
                </a:solidFill>
              </a:defRPr>
            </a:lvl4pPr>
            <a:lvl5pPr>
              <a:defRPr sz="1100">
                <a:solidFill>
                  <a:schemeClr val="bg1"/>
                </a:solidFill>
              </a:defRPr>
            </a:lvl5pPr>
          </a:lstStyle>
          <a:p>
            <a:pPr lvl="0"/>
            <a:r>
              <a:rPr lang="da-DK"/>
              <a:t>Point </a:t>
            </a:r>
          </a:p>
        </p:txBody>
      </p:sp>
      <p:sp>
        <p:nvSpPr>
          <p:cNvPr id="32" name="Pladsholder til tekst 68">
            <a:extLst>
              <a:ext uri="{FF2B5EF4-FFF2-40B4-BE49-F238E27FC236}">
                <a16:creationId xmlns:a16="http://schemas.microsoft.com/office/drawing/2014/main" id="{0EF0ED2E-9D49-8901-87BF-5F568D16B764}"/>
              </a:ext>
            </a:extLst>
          </p:cNvPr>
          <p:cNvSpPr>
            <a:spLocks noGrp="1"/>
          </p:cNvSpPr>
          <p:nvPr>
            <p:ph type="body" sz="quarter" idx="30" hasCustomPrompt="1"/>
          </p:nvPr>
        </p:nvSpPr>
        <p:spPr>
          <a:xfrm>
            <a:off x="1614008" y="4084146"/>
            <a:ext cx="4254136" cy="246676"/>
          </a:xfrm>
        </p:spPr>
        <p:txBody>
          <a:bodyPr/>
          <a:lstStyle>
            <a:lvl1pPr marL="0" indent="-180000">
              <a:lnSpc>
                <a:spcPct val="80000"/>
              </a:lnSpc>
              <a:spcBef>
                <a:spcPts val="750"/>
              </a:spcBef>
              <a:buFont typeface="Arial" panose="020B0604020202020204" pitchFamily="34" charset="0"/>
              <a:buNone/>
              <a:defRPr sz="1050">
                <a:solidFill>
                  <a:srgbClr val="22323F"/>
                </a:solidFill>
              </a:defRPr>
            </a:lvl1pPr>
          </a:lstStyle>
          <a:p>
            <a:pPr marL="171450" marR="0" lvl="0" indent="-171450" algn="l" defTabSz="685800" rtl="0" eaLnBrk="1" fontAlgn="auto" latinLnBrk="0" hangingPunct="1">
              <a:lnSpc>
                <a:spcPct val="90000"/>
              </a:lnSpc>
              <a:spcBef>
                <a:spcPts val="600"/>
              </a:spcBef>
              <a:spcAft>
                <a:spcPts val="0"/>
              </a:spcAft>
              <a:buClrTx/>
              <a:buSzTx/>
              <a:tabLst/>
              <a:defRPr/>
            </a:pPr>
            <a:r>
              <a:rPr lang="da-DK"/>
              <a:t>Indsæt tekst</a:t>
            </a:r>
          </a:p>
        </p:txBody>
      </p:sp>
      <p:sp>
        <p:nvSpPr>
          <p:cNvPr id="20" name="Pladsholder til tekst 59">
            <a:extLst>
              <a:ext uri="{FF2B5EF4-FFF2-40B4-BE49-F238E27FC236}">
                <a16:creationId xmlns:a16="http://schemas.microsoft.com/office/drawing/2014/main" id="{75900A02-44F0-EB88-A0F8-E3F116806F36}"/>
              </a:ext>
            </a:extLst>
          </p:cNvPr>
          <p:cNvSpPr>
            <a:spLocks noGrp="1"/>
          </p:cNvSpPr>
          <p:nvPr>
            <p:ph type="body" sz="quarter" idx="27" hasCustomPrompt="1"/>
          </p:nvPr>
        </p:nvSpPr>
        <p:spPr>
          <a:xfrm>
            <a:off x="1614008" y="3115544"/>
            <a:ext cx="4254136" cy="188198"/>
          </a:xfrm>
        </p:spPr>
        <p:txBody>
          <a:bodyPr/>
          <a:lstStyle>
            <a:lvl1pPr marL="0" indent="0">
              <a:buNone/>
              <a:defRPr sz="1400" b="1">
                <a:solidFill>
                  <a:srgbClr val="22323F"/>
                </a:solidFill>
              </a:defRPr>
            </a:lvl1pPr>
            <a:lvl2pPr>
              <a:defRPr sz="1050">
                <a:solidFill>
                  <a:schemeClr val="bg1"/>
                </a:solidFill>
              </a:defRPr>
            </a:lvl2pPr>
            <a:lvl3pPr>
              <a:defRPr sz="800">
                <a:solidFill>
                  <a:schemeClr val="bg1"/>
                </a:solidFill>
              </a:defRPr>
            </a:lvl3pPr>
            <a:lvl4pPr>
              <a:defRPr sz="800">
                <a:solidFill>
                  <a:schemeClr val="bg1"/>
                </a:solidFill>
              </a:defRPr>
            </a:lvl4pPr>
            <a:lvl5pPr>
              <a:defRPr sz="1100">
                <a:solidFill>
                  <a:schemeClr val="bg1"/>
                </a:solidFill>
              </a:defRPr>
            </a:lvl5pPr>
          </a:lstStyle>
          <a:p>
            <a:pPr lvl="0"/>
            <a:r>
              <a:rPr lang="da-DK"/>
              <a:t>Point </a:t>
            </a:r>
          </a:p>
        </p:txBody>
      </p:sp>
      <p:sp>
        <p:nvSpPr>
          <p:cNvPr id="21" name="Pladsholder til tekst 68">
            <a:extLst>
              <a:ext uri="{FF2B5EF4-FFF2-40B4-BE49-F238E27FC236}">
                <a16:creationId xmlns:a16="http://schemas.microsoft.com/office/drawing/2014/main" id="{DAFEE13B-FE06-2468-CF74-32E7018CC957}"/>
              </a:ext>
            </a:extLst>
          </p:cNvPr>
          <p:cNvSpPr>
            <a:spLocks noGrp="1"/>
          </p:cNvSpPr>
          <p:nvPr>
            <p:ph type="body" sz="quarter" idx="28" hasCustomPrompt="1"/>
          </p:nvPr>
        </p:nvSpPr>
        <p:spPr>
          <a:xfrm>
            <a:off x="1614008" y="3347287"/>
            <a:ext cx="4254136" cy="246676"/>
          </a:xfrm>
        </p:spPr>
        <p:txBody>
          <a:bodyPr/>
          <a:lstStyle>
            <a:lvl1pPr marL="0" indent="-180000">
              <a:lnSpc>
                <a:spcPct val="80000"/>
              </a:lnSpc>
              <a:spcBef>
                <a:spcPts val="750"/>
              </a:spcBef>
              <a:buFont typeface="Arial" panose="020B0604020202020204" pitchFamily="34" charset="0"/>
              <a:buNone/>
              <a:defRPr sz="1050">
                <a:solidFill>
                  <a:srgbClr val="22323F"/>
                </a:solidFill>
              </a:defRPr>
            </a:lvl1pPr>
          </a:lstStyle>
          <a:p>
            <a:pPr marL="171450" marR="0" lvl="0" indent="-171450" algn="l" defTabSz="685800" rtl="0" eaLnBrk="1" fontAlgn="auto" latinLnBrk="0" hangingPunct="1">
              <a:lnSpc>
                <a:spcPct val="90000"/>
              </a:lnSpc>
              <a:spcBef>
                <a:spcPts val="600"/>
              </a:spcBef>
              <a:spcAft>
                <a:spcPts val="0"/>
              </a:spcAft>
              <a:buClrTx/>
              <a:buSzTx/>
              <a:tabLst/>
              <a:defRPr/>
            </a:pPr>
            <a:r>
              <a:rPr lang="da-DK"/>
              <a:t>Indsæt tekst</a:t>
            </a:r>
          </a:p>
        </p:txBody>
      </p:sp>
      <p:graphicFrame>
        <p:nvGraphicFramePr>
          <p:cNvPr id="2" name="think-cell data - do not delete" hidden="1">
            <a:extLst>
              <a:ext uri="{FF2B5EF4-FFF2-40B4-BE49-F238E27FC236}">
                <a16:creationId xmlns:a16="http://schemas.microsoft.com/office/drawing/2014/main" id="{AC501D1B-14F9-5107-F3B6-FD7DB4992E14}"/>
              </a:ext>
            </a:extLst>
          </p:cNvPr>
          <p:cNvGraphicFramePr>
            <a:graphicFrameLocks noChangeAspect="1"/>
          </p:cNvGraphicFramePr>
          <p:nvPr userDrawn="1">
            <p:custDataLst>
              <p:tags r:id="rId2"/>
            </p:custDataLst>
            <p:extLst>
              <p:ext uri="{D42A27DB-BD31-4B8C-83A1-F6EECF244321}">
                <p14:modId xmlns:p14="http://schemas.microsoft.com/office/powerpoint/2010/main" val="2387469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2" name="think-cell data - do not delete" hidden="1">
                        <a:extLst>
                          <a:ext uri="{FF2B5EF4-FFF2-40B4-BE49-F238E27FC236}">
                            <a16:creationId xmlns:a16="http://schemas.microsoft.com/office/drawing/2014/main" id="{AC501D1B-14F9-5107-F3B6-FD7DB4992E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kstfelt 5">
            <a:extLst>
              <a:ext uri="{FF2B5EF4-FFF2-40B4-BE49-F238E27FC236}">
                <a16:creationId xmlns:a16="http://schemas.microsoft.com/office/drawing/2014/main" id="{78090EEB-13D0-DB8B-3984-B4FF084E6339}"/>
              </a:ext>
            </a:extLst>
          </p:cNvPr>
          <p:cNvSpPr txBox="1"/>
          <p:nvPr userDrawn="1"/>
        </p:nvSpPr>
        <p:spPr>
          <a:xfrm>
            <a:off x="-36512" y="5463103"/>
            <a:ext cx="2088232" cy="276999"/>
          </a:xfrm>
          <a:prstGeom prst="rect">
            <a:avLst/>
          </a:prstGeom>
          <a:noFill/>
        </p:spPr>
        <p:txBody>
          <a:bodyPr wrap="square" rtlCol="0">
            <a:spAutoFit/>
          </a:bodyPr>
          <a:lstStyle/>
          <a:p>
            <a:r>
              <a:rPr lang="da-DK" sz="1200"/>
              <a:t>Indsæt ikoner </a:t>
            </a:r>
          </a:p>
        </p:txBody>
      </p:sp>
      <p:sp>
        <p:nvSpPr>
          <p:cNvPr id="7" name="Ligebenet trekant 24">
            <a:extLst>
              <a:ext uri="{FF2B5EF4-FFF2-40B4-BE49-F238E27FC236}">
                <a16:creationId xmlns:a16="http://schemas.microsoft.com/office/drawing/2014/main" id="{4FAAEB49-DB8B-B300-BD8B-24CA5FC62B28}"/>
              </a:ext>
            </a:extLst>
          </p:cNvPr>
          <p:cNvSpPr/>
          <p:nvPr userDrawn="1"/>
        </p:nvSpPr>
        <p:spPr>
          <a:xfrm>
            <a:off x="202500" y="5207072"/>
            <a:ext cx="720080" cy="172247"/>
          </a:xfrm>
          <a:prstGeom prst="triangle">
            <a:avLst/>
          </a:prstGeom>
          <a:solidFill>
            <a:srgbClr val="0078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Text Placeholder 8">
            <a:extLst>
              <a:ext uri="{FF2B5EF4-FFF2-40B4-BE49-F238E27FC236}">
                <a16:creationId xmlns:a16="http://schemas.microsoft.com/office/drawing/2014/main" id="{05E0FBAD-FA2B-449C-6B6F-414BC3BEA9CE}"/>
              </a:ext>
            </a:extLst>
          </p:cNvPr>
          <p:cNvSpPr txBox="1">
            <a:spLocks/>
          </p:cNvSpPr>
          <p:nvPr userDrawn="1"/>
        </p:nvSpPr>
        <p:spPr>
          <a:xfrm>
            <a:off x="799758" y="3543779"/>
            <a:ext cx="2937341" cy="352369"/>
          </a:xfrm>
          <a:prstGeom prst="rect">
            <a:avLst/>
          </a:prstGeom>
        </p:spPr>
        <p:txBody>
          <a:bodyPr/>
          <a:lstStyle>
            <a:lvl1pPr marL="0" indent="0" algn="ctr" defTabSz="914400" rtl="0" eaLnBrk="1" latinLnBrk="0" hangingPunct="1">
              <a:lnSpc>
                <a:spcPct val="100000"/>
              </a:lnSpc>
              <a:spcBef>
                <a:spcPts val="0"/>
              </a:spcBef>
              <a:spcAft>
                <a:spcPts val="600"/>
              </a:spcAft>
              <a:buFontTx/>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2"/>
                </a:solidFill>
                <a:latin typeface="+mn-lt"/>
                <a:ea typeface="+mn-ea"/>
                <a:cs typeface="+mn-cs"/>
              </a:defRPr>
            </a:lvl3pPr>
            <a:lvl4pPr marL="623888" indent="-279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2"/>
                </a:solidFill>
                <a:latin typeface="+mn-lt"/>
                <a:ea typeface="+mn-ea"/>
                <a:cs typeface="+mn-cs"/>
              </a:defRPr>
            </a:lvl4pPr>
            <a:lvl5pPr marL="896938" indent="-2730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da-DK" sz="1800">
              <a:solidFill>
                <a:srgbClr val="22323F"/>
              </a:solidFill>
            </a:endParaRPr>
          </a:p>
        </p:txBody>
      </p:sp>
      <p:sp>
        <p:nvSpPr>
          <p:cNvPr id="10" name="Text Placeholder 8">
            <a:extLst>
              <a:ext uri="{FF2B5EF4-FFF2-40B4-BE49-F238E27FC236}">
                <a16:creationId xmlns:a16="http://schemas.microsoft.com/office/drawing/2014/main" id="{CED6A152-E94C-D7AD-1E0A-F3B0ED5272A2}"/>
              </a:ext>
            </a:extLst>
          </p:cNvPr>
          <p:cNvSpPr txBox="1">
            <a:spLocks/>
          </p:cNvSpPr>
          <p:nvPr userDrawn="1"/>
        </p:nvSpPr>
        <p:spPr>
          <a:xfrm>
            <a:off x="799758" y="3860448"/>
            <a:ext cx="2937341" cy="352369"/>
          </a:xfrm>
          <a:prstGeom prst="rect">
            <a:avLst/>
          </a:prstGeom>
        </p:spPr>
        <p:txBody>
          <a:bodyPr/>
          <a:lstStyle>
            <a:lvl1pPr marL="0" indent="0" algn="ctr" defTabSz="914400" rtl="0" eaLnBrk="1" latinLnBrk="0" hangingPunct="1">
              <a:lnSpc>
                <a:spcPct val="100000"/>
              </a:lnSpc>
              <a:spcBef>
                <a:spcPts val="0"/>
              </a:spcBef>
              <a:spcAft>
                <a:spcPts val="600"/>
              </a:spcAft>
              <a:buFontTx/>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2"/>
                </a:solidFill>
                <a:latin typeface="+mn-lt"/>
                <a:ea typeface="+mn-ea"/>
                <a:cs typeface="+mn-cs"/>
              </a:defRPr>
            </a:lvl3pPr>
            <a:lvl4pPr marL="623888" indent="-279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2"/>
                </a:solidFill>
                <a:latin typeface="+mn-lt"/>
                <a:ea typeface="+mn-ea"/>
                <a:cs typeface="+mn-cs"/>
              </a:defRPr>
            </a:lvl4pPr>
            <a:lvl5pPr marL="896938" indent="-2730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da-DK" sz="1800">
              <a:solidFill>
                <a:srgbClr val="22323F"/>
              </a:solidFill>
            </a:endParaRPr>
          </a:p>
        </p:txBody>
      </p:sp>
    </p:spTree>
    <p:extLst>
      <p:ext uri="{BB962C8B-B14F-4D97-AF65-F5344CB8AC3E}">
        <p14:creationId xmlns:p14="http://schemas.microsoft.com/office/powerpoint/2010/main" val="17443896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Box 2  ">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00E483E9-0F97-0377-1F60-3B08B1D77F5B}"/>
              </a:ext>
            </a:extLst>
          </p:cNvPr>
          <p:cNvGraphicFramePr>
            <a:graphicFrameLocks noChangeAspect="1"/>
          </p:cNvGraphicFramePr>
          <p:nvPr>
            <p:custDataLst>
              <p:tags r:id="rId1"/>
            </p:custDataLst>
            <p:extLst>
              <p:ext uri="{D42A27DB-BD31-4B8C-83A1-F6EECF244321}">
                <p14:modId xmlns:p14="http://schemas.microsoft.com/office/powerpoint/2010/main" val="639711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4" name="think-cell data - do not delete" hidden="1">
                        <a:extLst>
                          <a:ext uri="{FF2B5EF4-FFF2-40B4-BE49-F238E27FC236}">
                            <a16:creationId xmlns:a16="http://schemas.microsoft.com/office/drawing/2014/main" id="{00E483E9-0F97-0377-1F60-3B08B1D77F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ktangel 11">
            <a:extLst>
              <a:ext uri="{FF2B5EF4-FFF2-40B4-BE49-F238E27FC236}">
                <a16:creationId xmlns:a16="http://schemas.microsoft.com/office/drawing/2014/main" id="{CB38FBEB-2665-5EA4-545E-72F6E761E7EC}"/>
              </a:ext>
            </a:extLst>
          </p:cNvPr>
          <p:cNvSpPr/>
          <p:nvPr/>
        </p:nvSpPr>
        <p:spPr>
          <a:xfrm>
            <a:off x="0" y="0"/>
            <a:ext cx="9144000" cy="51435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3200">
              <a:latin typeface="Faktum" panose="020B0003030202060203" pitchFamily="34" charset="0"/>
            </a:endParaRPr>
          </a:p>
        </p:txBody>
      </p:sp>
      <p:sp>
        <p:nvSpPr>
          <p:cNvPr id="3" name="Pladsholder til dato 2">
            <a:extLst>
              <a:ext uri="{FF2B5EF4-FFF2-40B4-BE49-F238E27FC236}">
                <a16:creationId xmlns:a16="http://schemas.microsoft.com/office/drawing/2014/main" id="{9D0CA790-B667-1DC5-A559-17E5DAEA98F6}"/>
              </a:ext>
            </a:extLst>
          </p:cNvPr>
          <p:cNvSpPr>
            <a:spLocks noGrp="1"/>
          </p:cNvSpPr>
          <p:nvPr>
            <p:ph type="dt" sz="half" idx="10"/>
          </p:nvPr>
        </p:nvSpPr>
        <p:spPr>
          <a:xfrm>
            <a:off x="904875" y="4857750"/>
            <a:ext cx="1771650" cy="285750"/>
          </a:xfrm>
          <a:prstGeom prst="rect">
            <a:avLst/>
          </a:prstGeom>
        </p:spPr>
        <p:txBody>
          <a:bodyPr/>
          <a:lstStyle>
            <a:lvl1pPr>
              <a:defRPr>
                <a:solidFill>
                  <a:schemeClr val="bg1"/>
                </a:solidFill>
              </a:defRPr>
            </a:lvl1pPr>
          </a:lstStyle>
          <a:p>
            <a:pPr>
              <a:defRPr/>
            </a:pPr>
            <a:fld id="{51BB634E-3CCC-6645-A71D-5A1711960C3F}" type="datetime2">
              <a:rPr lang="da-DK" smtClean="0"/>
              <a:pPr>
                <a:defRPr/>
              </a:pPr>
              <a:t>19. juni 2025</a:t>
            </a:fld>
            <a:endParaRPr lang="da-DK"/>
          </a:p>
        </p:txBody>
      </p:sp>
      <p:sp>
        <p:nvSpPr>
          <p:cNvPr id="4" name="Pladsholder til sidefod 3">
            <a:extLst>
              <a:ext uri="{FF2B5EF4-FFF2-40B4-BE49-F238E27FC236}">
                <a16:creationId xmlns:a16="http://schemas.microsoft.com/office/drawing/2014/main" id="{F7BCDAE1-76E9-1EBE-F927-96B1A4E61806}"/>
              </a:ext>
            </a:extLst>
          </p:cNvPr>
          <p:cNvSpPr>
            <a:spLocks noGrp="1"/>
          </p:cNvSpPr>
          <p:nvPr>
            <p:ph type="ftr" sz="quarter" idx="11"/>
          </p:nvPr>
        </p:nvSpPr>
        <p:spPr>
          <a:xfrm>
            <a:off x="2743200" y="4857750"/>
            <a:ext cx="5029200" cy="285750"/>
          </a:xfrm>
          <a:prstGeom prst="rect">
            <a:avLst/>
          </a:prstGeom>
        </p:spPr>
        <p:txBody>
          <a:bodyPr/>
          <a:lstStyle>
            <a:lvl1pPr>
              <a:defRPr>
                <a:solidFill>
                  <a:schemeClr val="bg1"/>
                </a:solidFill>
              </a:defRPr>
            </a:lvl1pPr>
          </a:lstStyle>
          <a:p>
            <a:pPr>
              <a:defRPr/>
            </a:pPr>
            <a:endParaRPr lang="da-DK"/>
          </a:p>
        </p:txBody>
      </p:sp>
      <p:sp>
        <p:nvSpPr>
          <p:cNvPr id="5" name="Pladsholder til slidenummer 4">
            <a:extLst>
              <a:ext uri="{FF2B5EF4-FFF2-40B4-BE49-F238E27FC236}">
                <a16:creationId xmlns:a16="http://schemas.microsoft.com/office/drawing/2014/main" id="{EE7930E4-2307-EE5B-596F-802C53C439BC}"/>
              </a:ext>
            </a:extLst>
          </p:cNvPr>
          <p:cNvSpPr>
            <a:spLocks noGrp="1"/>
          </p:cNvSpPr>
          <p:nvPr>
            <p:ph type="sldNum" sz="quarter" idx="12"/>
          </p:nvPr>
        </p:nvSpPr>
        <p:spPr>
          <a:xfrm>
            <a:off x="304800" y="4857750"/>
            <a:ext cx="533400" cy="285750"/>
          </a:xfrm>
          <a:prstGeom prst="rect">
            <a:avLst/>
          </a:prstGeom>
        </p:spPr>
        <p:txBody>
          <a:bodyPr/>
          <a:lstStyle>
            <a:lvl1pPr>
              <a:defRPr>
                <a:solidFill>
                  <a:schemeClr val="bg1"/>
                </a:solidFill>
              </a:defRPr>
            </a:lvl1pPr>
          </a:lstStyle>
          <a:p>
            <a:fld id="{0F35BBE3-FBE0-4A68-BD0C-A9A7746FB9AE}" type="slidenum">
              <a:rPr lang="da-DK" altLang="da-DK" smtClean="0"/>
              <a:pPr/>
              <a:t>‹#›</a:t>
            </a:fld>
            <a:endParaRPr lang="da-DK" altLang="da-DK"/>
          </a:p>
        </p:txBody>
      </p:sp>
      <p:sp>
        <p:nvSpPr>
          <p:cNvPr id="6" name="Content Placeholder 3">
            <a:extLst>
              <a:ext uri="{FF2B5EF4-FFF2-40B4-BE49-F238E27FC236}">
                <a16:creationId xmlns:a16="http://schemas.microsoft.com/office/drawing/2014/main" id="{A483EECE-E36B-2079-5DAA-D7B17105C84D}"/>
              </a:ext>
            </a:extLst>
          </p:cNvPr>
          <p:cNvSpPr>
            <a:spLocks noGrp="1"/>
          </p:cNvSpPr>
          <p:nvPr>
            <p:ph sz="half" idx="15" hasCustomPrompt="1"/>
          </p:nvPr>
        </p:nvSpPr>
        <p:spPr>
          <a:xfrm>
            <a:off x="304800" y="1581150"/>
            <a:ext cx="4112760" cy="3061097"/>
          </a:xfrm>
          <a:prstGeom prst="roundRect">
            <a:avLst>
              <a:gd name="adj" fmla="val 5336"/>
            </a:avLst>
          </a:prstGeom>
          <a:solidFill>
            <a:schemeClr val="bg1"/>
          </a:solidFill>
        </p:spPr>
        <p:txBody>
          <a:bodyPr lIns="144000" tIns="180000" rIns="180000" bIns="216000" anchor="t">
            <a:noAutofit/>
            <a:scene3d>
              <a:camera prst="orthographicFront"/>
              <a:lightRig rig="threePt" dir="t"/>
            </a:scene3d>
          </a:bodyPr>
          <a:lstStyle>
            <a:lvl1pPr marL="180000" indent="-180000">
              <a:lnSpc>
                <a:spcPct val="110000"/>
              </a:lnSpc>
              <a:spcBef>
                <a:spcPts val="600"/>
              </a:spcBef>
              <a:spcAft>
                <a:spcPts val="0"/>
              </a:spcAft>
              <a:buClr>
                <a:srgbClr val="22323F"/>
              </a:buClr>
              <a:buSzPct val="100000"/>
              <a:buFont typeface="Arial" panose="020B0604020202020204" pitchFamily="34" charset="0"/>
              <a:buChar char="•"/>
              <a:defRPr>
                <a:solidFill>
                  <a:srgbClr val="22323F"/>
                </a:solidFill>
              </a:defRPr>
            </a:lvl1pPr>
            <a:lvl2pPr marL="504000" indent="-180000">
              <a:lnSpc>
                <a:spcPct val="110000"/>
              </a:lnSpc>
              <a:spcBef>
                <a:spcPts val="600"/>
              </a:spcBef>
              <a:buClr>
                <a:srgbClr val="22323F"/>
              </a:buClr>
              <a:buFont typeface="Arial" panose="020B0604020202020204" pitchFamily="34" charset="0"/>
              <a:buChar char="•"/>
              <a:defRPr>
                <a:solidFill>
                  <a:srgbClr val="22323F"/>
                </a:solidFill>
              </a:defRPr>
            </a:lvl2pPr>
            <a:lvl3pPr marL="864000" indent="-180000">
              <a:lnSpc>
                <a:spcPct val="110000"/>
              </a:lnSpc>
              <a:buFont typeface="Arial" panose="020B0604020202020204" pitchFamily="34" charset="0"/>
              <a:buChar char="•"/>
              <a:defRPr sz="1000">
                <a:solidFill>
                  <a:srgbClr val="22323F"/>
                </a:solidFill>
              </a:defRPr>
            </a:lvl3pPr>
            <a:lvl4pPr marL="1368000" indent="0">
              <a:buNone/>
              <a:defRPr sz="1000">
                <a:solidFill>
                  <a:srgbClr val="22323F"/>
                </a:solidFill>
              </a:defRPr>
            </a:lvl4pPr>
          </a:lstStyle>
          <a:p>
            <a:pPr lvl="0"/>
            <a:r>
              <a:rPr lang="da-DK"/>
              <a:t>Klik for at redigere teksttypografierne i masteren</a:t>
            </a:r>
          </a:p>
          <a:p>
            <a:pPr lvl="1"/>
            <a:r>
              <a:rPr lang="da-DK"/>
              <a:t>Andet niveau</a:t>
            </a:r>
          </a:p>
          <a:p>
            <a:pPr lvl="2"/>
            <a:r>
              <a:rPr lang="da-DK"/>
              <a:t>Tredje niveau</a:t>
            </a:r>
          </a:p>
        </p:txBody>
      </p:sp>
      <p:sp>
        <p:nvSpPr>
          <p:cNvPr id="10" name="Content Placeholder 3">
            <a:extLst>
              <a:ext uri="{FF2B5EF4-FFF2-40B4-BE49-F238E27FC236}">
                <a16:creationId xmlns:a16="http://schemas.microsoft.com/office/drawing/2014/main" id="{AEDCE932-3AED-DCE4-59AE-FEAC054CC465}"/>
              </a:ext>
            </a:extLst>
          </p:cNvPr>
          <p:cNvSpPr>
            <a:spLocks noGrp="1"/>
          </p:cNvSpPr>
          <p:nvPr>
            <p:ph sz="half" idx="17" hasCustomPrompt="1"/>
          </p:nvPr>
        </p:nvSpPr>
        <p:spPr>
          <a:xfrm>
            <a:off x="4702629" y="1592439"/>
            <a:ext cx="4112760" cy="3061097"/>
          </a:xfrm>
          <a:prstGeom prst="roundRect">
            <a:avLst>
              <a:gd name="adj" fmla="val 4306"/>
            </a:avLst>
          </a:prstGeom>
          <a:solidFill>
            <a:schemeClr val="bg1"/>
          </a:solidFill>
        </p:spPr>
        <p:txBody>
          <a:bodyPr lIns="144000" tIns="180000" rIns="180000" bIns="216000" anchor="t">
            <a:noAutofit/>
            <a:scene3d>
              <a:camera prst="orthographicFront"/>
              <a:lightRig rig="threePt" dir="t"/>
            </a:scene3d>
          </a:bodyPr>
          <a:lstStyle>
            <a:lvl1pPr marL="180000" indent="-180000">
              <a:lnSpc>
                <a:spcPct val="110000"/>
              </a:lnSpc>
              <a:spcBef>
                <a:spcPts val="600"/>
              </a:spcBef>
              <a:spcAft>
                <a:spcPts val="0"/>
              </a:spcAft>
              <a:buClr>
                <a:srgbClr val="22323F"/>
              </a:buClr>
              <a:buSzPct val="100000"/>
              <a:buFont typeface="Arial" panose="020B0604020202020204" pitchFamily="34" charset="0"/>
              <a:buChar char="•"/>
              <a:defRPr>
                <a:solidFill>
                  <a:srgbClr val="22323F"/>
                </a:solidFill>
              </a:defRPr>
            </a:lvl1pPr>
            <a:lvl2pPr marL="504000" indent="-180000">
              <a:lnSpc>
                <a:spcPct val="110000"/>
              </a:lnSpc>
              <a:spcBef>
                <a:spcPts val="600"/>
              </a:spcBef>
              <a:buClr>
                <a:srgbClr val="22323F"/>
              </a:buClr>
              <a:buFont typeface="Arial" panose="020B0604020202020204" pitchFamily="34" charset="0"/>
              <a:buChar char="•"/>
              <a:defRPr>
                <a:solidFill>
                  <a:srgbClr val="22323F"/>
                </a:solidFill>
              </a:defRPr>
            </a:lvl2pPr>
            <a:lvl3pPr marL="864000" indent="-180000">
              <a:lnSpc>
                <a:spcPct val="110000"/>
              </a:lnSpc>
              <a:buFont typeface="Arial" panose="020B0604020202020204" pitchFamily="34" charset="0"/>
              <a:buChar char="•"/>
              <a:defRPr sz="1000">
                <a:solidFill>
                  <a:srgbClr val="22323F"/>
                </a:solidFill>
              </a:defRPr>
            </a:lvl3pPr>
            <a:lvl4pPr marL="1656000" indent="-288000">
              <a:defRPr sz="1000">
                <a:solidFill>
                  <a:srgbClr val="22323F"/>
                </a:solidFill>
              </a:defRPr>
            </a:lvl4pPr>
          </a:lstStyle>
          <a:p>
            <a:pPr lvl="0"/>
            <a:r>
              <a:rPr lang="da-DK"/>
              <a:t>Klik for at redigere teksttypografierne i masteren</a:t>
            </a:r>
          </a:p>
          <a:p>
            <a:pPr lvl="1"/>
            <a:r>
              <a:rPr lang="da-DK"/>
              <a:t>Andet niveau</a:t>
            </a:r>
          </a:p>
          <a:p>
            <a:pPr lvl="2"/>
            <a:r>
              <a:rPr lang="da-DK"/>
              <a:t>Tredje niveau</a:t>
            </a:r>
          </a:p>
        </p:txBody>
      </p:sp>
      <p:sp>
        <p:nvSpPr>
          <p:cNvPr id="9" name="Titel 22">
            <a:extLst>
              <a:ext uri="{FF2B5EF4-FFF2-40B4-BE49-F238E27FC236}">
                <a16:creationId xmlns:a16="http://schemas.microsoft.com/office/drawing/2014/main" id="{28964C22-F3E7-4EF1-714C-02676D0ABF36}"/>
              </a:ext>
            </a:extLst>
          </p:cNvPr>
          <p:cNvSpPr>
            <a:spLocks noGrp="1"/>
          </p:cNvSpPr>
          <p:nvPr>
            <p:ph type="title" hasCustomPrompt="1"/>
          </p:nvPr>
        </p:nvSpPr>
        <p:spPr>
          <a:xfrm>
            <a:off x="328613" y="590550"/>
            <a:ext cx="8486776" cy="420456"/>
          </a:xfrm>
          <a:prstGeom prst="rect">
            <a:avLst/>
          </a:prstGeom>
        </p:spPr>
        <p:txBody>
          <a:bodyPr vert="horz" lIns="0" anchor="b" anchorCtr="0">
            <a:noAutofit/>
          </a:bodyPr>
          <a:lstStyle>
            <a:lvl1pPr>
              <a:defRPr>
                <a:solidFill>
                  <a:schemeClr val="bg1"/>
                </a:solidFill>
              </a:defRPr>
            </a:lvl1pPr>
          </a:lstStyle>
          <a:p>
            <a:r>
              <a:rPr lang="da-DK"/>
              <a:t>Overskrift</a:t>
            </a:r>
          </a:p>
        </p:txBody>
      </p:sp>
      <p:sp>
        <p:nvSpPr>
          <p:cNvPr id="11" name="Pladsholder til tekst 15">
            <a:extLst>
              <a:ext uri="{FF2B5EF4-FFF2-40B4-BE49-F238E27FC236}">
                <a16:creationId xmlns:a16="http://schemas.microsoft.com/office/drawing/2014/main" id="{DDE45A97-0A98-2FBA-8E53-E8976068DCDB}"/>
              </a:ext>
            </a:extLst>
          </p:cNvPr>
          <p:cNvSpPr>
            <a:spLocks noGrp="1"/>
          </p:cNvSpPr>
          <p:nvPr>
            <p:ph type="body" sz="quarter" idx="14" hasCustomPrompt="1"/>
          </p:nvPr>
        </p:nvSpPr>
        <p:spPr>
          <a:xfrm>
            <a:off x="328613" y="1009650"/>
            <a:ext cx="8486776" cy="228600"/>
          </a:xfrm>
          <a:prstGeom prst="rect">
            <a:avLst/>
          </a:prstGeom>
        </p:spPr>
        <p:txBody>
          <a:bodyPr lIns="0">
            <a:noAutofit/>
          </a:bodyPr>
          <a:lstStyle>
            <a:lvl1pPr marL="0" indent="0">
              <a:buNone/>
              <a:defRPr sz="1400" b="0" i="0" cap="none" baseline="0">
                <a:solidFill>
                  <a:schemeClr val="bg1"/>
                </a:solidFill>
                <a:latin typeface="Faktum" panose="020B0003030202060203" pitchFamily="34" charset="0"/>
                <a:cs typeface="Arial" panose="020B0604020202020204" pitchFamily="34" charset="0"/>
              </a:defRPr>
            </a:lvl1pPr>
          </a:lstStyle>
          <a:p>
            <a:pPr lvl="0"/>
            <a:r>
              <a:rPr lang="da-DK" noProof="0"/>
              <a:t>Underrubrik</a:t>
            </a:r>
          </a:p>
        </p:txBody>
      </p:sp>
      <p:graphicFrame>
        <p:nvGraphicFramePr>
          <p:cNvPr id="2" name="think-cell data - do not delete" hidden="1">
            <a:extLst>
              <a:ext uri="{FF2B5EF4-FFF2-40B4-BE49-F238E27FC236}">
                <a16:creationId xmlns:a16="http://schemas.microsoft.com/office/drawing/2014/main" id="{20DFDAC8-7E0C-B405-4156-AB8A808C39E7}"/>
              </a:ext>
            </a:extLst>
          </p:cNvPr>
          <p:cNvGraphicFramePr>
            <a:graphicFrameLocks noChangeAspect="1"/>
          </p:cNvGraphicFramePr>
          <p:nvPr userDrawn="1">
            <p:custDataLst>
              <p:tags r:id="rId2"/>
            </p:custDataLst>
            <p:extLst>
              <p:ext uri="{D42A27DB-BD31-4B8C-83A1-F6EECF244321}">
                <p14:modId xmlns:p14="http://schemas.microsoft.com/office/powerpoint/2010/main" val="639711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 name="think-cell data - do not delete" hidden="1">
                        <a:extLst>
                          <a:ext uri="{FF2B5EF4-FFF2-40B4-BE49-F238E27FC236}">
                            <a16:creationId xmlns:a16="http://schemas.microsoft.com/office/drawing/2014/main" id="{20DFDAC8-7E0C-B405-4156-AB8A808C39E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Grafik 7">
            <a:extLst>
              <a:ext uri="{FF2B5EF4-FFF2-40B4-BE49-F238E27FC236}">
                <a16:creationId xmlns:a16="http://schemas.microsoft.com/office/drawing/2014/main" id="{01386443-D02A-7278-FAD7-C5362FC7C6BF}"/>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8551362" y="111254"/>
            <a:ext cx="397898" cy="399523"/>
          </a:xfrm>
          <a:prstGeom prst="rect">
            <a:avLst/>
          </a:prstGeom>
        </p:spPr>
      </p:pic>
    </p:spTree>
    <p:extLst>
      <p:ext uri="{BB962C8B-B14F-4D97-AF65-F5344CB8AC3E}">
        <p14:creationId xmlns:p14="http://schemas.microsoft.com/office/powerpoint/2010/main" val="191173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A info">
    <p:spTree>
      <p:nvGrpSpPr>
        <p:cNvPr id="1" name=""/>
        <p:cNvGrpSpPr/>
        <p:nvPr/>
      </p:nvGrpSpPr>
      <p:grpSpPr>
        <a:xfrm>
          <a:off x="0" y="0"/>
          <a:ext cx="0" cy="0"/>
          <a:chOff x="0" y="0"/>
          <a:chExt cx="0" cy="0"/>
        </a:xfrm>
      </p:grpSpPr>
      <p:sp>
        <p:nvSpPr>
          <p:cNvPr id="20" name="Grafik 18">
            <a:extLst>
              <a:ext uri="{FF2B5EF4-FFF2-40B4-BE49-F238E27FC236}">
                <a16:creationId xmlns:a16="http://schemas.microsoft.com/office/drawing/2014/main" id="{29EAA484-3AD0-7B5A-91FE-A7BAABD9027E}"/>
              </a:ext>
            </a:extLst>
          </p:cNvPr>
          <p:cNvSpPr/>
          <p:nvPr/>
        </p:nvSpPr>
        <p:spPr>
          <a:xfrm>
            <a:off x="0" y="0"/>
            <a:ext cx="7832361" cy="5157688"/>
          </a:xfrm>
          <a:custGeom>
            <a:avLst/>
            <a:gdLst>
              <a:gd name="connsiteX0" fmla="*/ 6943394 w 7810743"/>
              <a:gd name="connsiteY0" fmla="*/ 0 h 5143452"/>
              <a:gd name="connsiteX1" fmla="*/ 7685391 w 7810743"/>
              <a:gd name="connsiteY1" fmla="*/ 1468184 h 5143452"/>
              <a:gd name="connsiteX2" fmla="*/ 7642481 w 7810743"/>
              <a:gd name="connsiteY2" fmla="*/ 2427256 h 5143452"/>
              <a:gd name="connsiteX3" fmla="*/ 6704316 w 7810743"/>
              <a:gd name="connsiteY3" fmla="*/ 4275058 h 5143452"/>
              <a:gd name="connsiteX4" fmla="*/ 6704220 w 7810743"/>
              <a:gd name="connsiteY4" fmla="*/ 4275249 h 5143452"/>
              <a:gd name="connsiteX5" fmla="*/ 6703553 w 7810743"/>
              <a:gd name="connsiteY5" fmla="*/ 4276582 h 5143452"/>
              <a:gd name="connsiteX6" fmla="*/ 6262308 w 7810743"/>
              <a:gd name="connsiteY6" fmla="*/ 5143453 h 5143452"/>
              <a:gd name="connsiteX7" fmla="*/ 0 w 7810743"/>
              <a:gd name="connsiteY7" fmla="*/ 5143453 h 5143452"/>
              <a:gd name="connsiteX8" fmla="*/ 0 w 7810743"/>
              <a:gd name="connsiteY8" fmla="*/ 0 h 5143452"/>
              <a:gd name="connsiteX9" fmla="*/ 6943394 w 7810743"/>
              <a:gd name="connsiteY9" fmla="*/ 0 h 514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0743" h="5143452">
                <a:moveTo>
                  <a:pt x="6943394" y="0"/>
                </a:moveTo>
                <a:cubicBezTo>
                  <a:pt x="7191424" y="489014"/>
                  <a:pt x="7438788" y="978408"/>
                  <a:pt x="7685391" y="1468184"/>
                </a:cubicBezTo>
                <a:cubicBezTo>
                  <a:pt x="7876796" y="1846945"/>
                  <a:pt x="7838315" y="2035207"/>
                  <a:pt x="7642481" y="2427256"/>
                </a:cubicBezTo>
                <a:cubicBezTo>
                  <a:pt x="7513655" y="2685241"/>
                  <a:pt x="7169898" y="3360515"/>
                  <a:pt x="6704316" y="4275058"/>
                </a:cubicBezTo>
                <a:lnTo>
                  <a:pt x="6704220" y="4275249"/>
                </a:lnTo>
                <a:lnTo>
                  <a:pt x="6703553" y="4276582"/>
                </a:lnTo>
                <a:cubicBezTo>
                  <a:pt x="6566251" y="4546283"/>
                  <a:pt x="6418375" y="4836748"/>
                  <a:pt x="6262308" y="5143453"/>
                </a:cubicBezTo>
                <a:lnTo>
                  <a:pt x="0" y="5143453"/>
                </a:lnTo>
                <a:lnTo>
                  <a:pt x="0" y="0"/>
                </a:lnTo>
                <a:lnTo>
                  <a:pt x="6943394" y="0"/>
                </a:lnTo>
                <a:close/>
              </a:path>
            </a:pathLst>
          </a:custGeom>
          <a:solidFill>
            <a:schemeClr val="bg2"/>
          </a:solidFill>
          <a:ln w="4763" cap="flat">
            <a:noFill/>
            <a:prstDash val="solid"/>
            <a:miter/>
          </a:ln>
        </p:spPr>
        <p:txBody>
          <a:bodyPr rtlCol="0" anchor="ctr"/>
          <a:lstStyle/>
          <a:p>
            <a:endParaRPr lang="da-DK"/>
          </a:p>
        </p:txBody>
      </p:sp>
      <p:graphicFrame>
        <p:nvGraphicFramePr>
          <p:cNvPr id="10" name="think-cell data - do not delete" hidden="1">
            <a:extLst>
              <a:ext uri="{FF2B5EF4-FFF2-40B4-BE49-F238E27FC236}">
                <a16:creationId xmlns:a16="http://schemas.microsoft.com/office/drawing/2014/main" id="{4DA6B29C-8E93-D309-1A4E-227BCC58CFE6}"/>
              </a:ext>
            </a:extLst>
          </p:cNvPr>
          <p:cNvGraphicFramePr>
            <a:graphicFrameLocks noChangeAspect="1"/>
          </p:cNvGraphicFramePr>
          <p:nvPr>
            <p:custDataLst>
              <p:tags r:id="rId1"/>
            </p:custDataLst>
            <p:extLst>
              <p:ext uri="{D42A27DB-BD31-4B8C-83A1-F6EECF244321}">
                <p14:modId xmlns:p14="http://schemas.microsoft.com/office/powerpoint/2010/main" val="4189456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10" name="think-cell data - do not delete" hidden="1">
                        <a:extLst>
                          <a:ext uri="{FF2B5EF4-FFF2-40B4-BE49-F238E27FC236}">
                            <a16:creationId xmlns:a16="http://schemas.microsoft.com/office/drawing/2014/main" id="{4DA6B29C-8E93-D309-1A4E-227BCC58CF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dsholder til dato 2">
            <a:extLst>
              <a:ext uri="{FF2B5EF4-FFF2-40B4-BE49-F238E27FC236}">
                <a16:creationId xmlns:a16="http://schemas.microsoft.com/office/drawing/2014/main" id="{51BB108C-E4C2-2C8D-B611-757EEDB3DAAE}"/>
              </a:ext>
            </a:extLst>
          </p:cNvPr>
          <p:cNvSpPr>
            <a:spLocks noGrp="1"/>
          </p:cNvSpPr>
          <p:nvPr>
            <p:ph type="dt" sz="half" idx="10"/>
          </p:nvPr>
        </p:nvSpPr>
        <p:spPr>
          <a:xfrm>
            <a:off x="957340" y="4857750"/>
            <a:ext cx="1771650" cy="285750"/>
          </a:xfrm>
          <a:prstGeom prst="rect">
            <a:avLst/>
          </a:prstGeom>
        </p:spPr>
        <p:txBody>
          <a:bodyPr/>
          <a:lstStyle/>
          <a:p>
            <a:pPr>
              <a:defRPr/>
            </a:pPr>
            <a:fld id="{51BB634E-3CCC-6645-A71D-5A1711960C3F}" type="datetime2">
              <a:rPr lang="da-DK" noProof="0" smtClean="0"/>
              <a:pPr>
                <a:defRPr/>
              </a:pPr>
              <a:t>19. juni 2025</a:t>
            </a:fld>
            <a:endParaRPr lang="da-DK" noProof="0"/>
          </a:p>
        </p:txBody>
      </p:sp>
      <p:sp>
        <p:nvSpPr>
          <p:cNvPr id="4" name="Pladsholder til sidefod 3">
            <a:extLst>
              <a:ext uri="{FF2B5EF4-FFF2-40B4-BE49-F238E27FC236}">
                <a16:creationId xmlns:a16="http://schemas.microsoft.com/office/drawing/2014/main" id="{B74D0DB5-C301-CFCB-EEF3-5C30394A46BF}"/>
              </a:ext>
            </a:extLst>
          </p:cNvPr>
          <p:cNvSpPr>
            <a:spLocks noGrp="1"/>
          </p:cNvSpPr>
          <p:nvPr>
            <p:ph type="ftr" sz="quarter" idx="11"/>
          </p:nvPr>
        </p:nvSpPr>
        <p:spPr>
          <a:xfrm>
            <a:off x="2795665" y="4857750"/>
            <a:ext cx="5029200" cy="285750"/>
          </a:xfrm>
          <a:prstGeom prst="rect">
            <a:avLst/>
          </a:prstGeom>
        </p:spPr>
        <p:txBody>
          <a:bodyPr/>
          <a:lstStyle/>
          <a:p>
            <a:pPr>
              <a:defRPr/>
            </a:pPr>
            <a:endParaRPr lang="da-DK" noProof="0"/>
          </a:p>
        </p:txBody>
      </p:sp>
      <p:sp>
        <p:nvSpPr>
          <p:cNvPr id="5" name="Pladsholder til slidenummer 4">
            <a:extLst>
              <a:ext uri="{FF2B5EF4-FFF2-40B4-BE49-F238E27FC236}">
                <a16:creationId xmlns:a16="http://schemas.microsoft.com/office/drawing/2014/main" id="{E4239375-74E7-F454-8CD2-76476A0ABCCC}"/>
              </a:ext>
            </a:extLst>
          </p:cNvPr>
          <p:cNvSpPr>
            <a:spLocks noGrp="1"/>
          </p:cNvSpPr>
          <p:nvPr>
            <p:ph type="sldNum" sz="quarter" idx="12"/>
          </p:nvPr>
        </p:nvSpPr>
        <p:spPr>
          <a:xfrm>
            <a:off x="357265" y="4857750"/>
            <a:ext cx="533400" cy="285750"/>
          </a:xfrm>
          <a:prstGeom prst="rect">
            <a:avLst/>
          </a:prstGeom>
        </p:spPr>
        <p:txBody>
          <a:bodyPr/>
          <a:lstStyle/>
          <a:p>
            <a:fld id="{0F35BBE3-FBE0-4A68-BD0C-A9A7746FB9AE}" type="slidenum">
              <a:rPr lang="da-DK" altLang="da-DK" noProof="0" smtClean="0"/>
              <a:pPr/>
              <a:t>‹#›</a:t>
            </a:fld>
            <a:endParaRPr lang="da-DK" altLang="da-DK" noProof="0"/>
          </a:p>
        </p:txBody>
      </p:sp>
      <p:graphicFrame>
        <p:nvGraphicFramePr>
          <p:cNvPr id="6" name="Table 4">
            <a:extLst>
              <a:ext uri="{FF2B5EF4-FFF2-40B4-BE49-F238E27FC236}">
                <a16:creationId xmlns:a16="http://schemas.microsoft.com/office/drawing/2014/main" id="{46C52EAF-E40B-5D23-73C5-77085769553F}"/>
              </a:ext>
            </a:extLst>
          </p:cNvPr>
          <p:cNvGraphicFramePr>
            <a:graphicFrameLocks noGrp="1"/>
          </p:cNvGraphicFramePr>
          <p:nvPr>
            <p:extLst>
              <p:ext uri="{D42A27DB-BD31-4B8C-83A1-F6EECF244321}">
                <p14:modId xmlns:p14="http://schemas.microsoft.com/office/powerpoint/2010/main" val="3059930267"/>
              </p:ext>
            </p:extLst>
          </p:nvPr>
        </p:nvGraphicFramePr>
        <p:xfrm>
          <a:off x="364760" y="468884"/>
          <a:ext cx="4603209" cy="1377695"/>
        </p:xfrm>
        <a:graphic>
          <a:graphicData uri="http://schemas.openxmlformats.org/drawingml/2006/table">
            <a:tbl>
              <a:tblPr firstRow="1" bandRow="1">
                <a:tableStyleId>{2D5ABB26-0587-4C30-8999-92F81FD0307C}</a:tableStyleId>
              </a:tblPr>
              <a:tblGrid>
                <a:gridCol w="1635001">
                  <a:extLst>
                    <a:ext uri="{9D8B030D-6E8A-4147-A177-3AD203B41FA5}">
                      <a16:colId xmlns:a16="http://schemas.microsoft.com/office/drawing/2014/main" val="1634978806"/>
                    </a:ext>
                  </a:extLst>
                </a:gridCol>
                <a:gridCol w="2968208">
                  <a:extLst>
                    <a:ext uri="{9D8B030D-6E8A-4147-A177-3AD203B41FA5}">
                      <a16:colId xmlns:a16="http://schemas.microsoft.com/office/drawing/2014/main" val="864799442"/>
                    </a:ext>
                  </a:extLst>
                </a:gridCol>
              </a:tblGrid>
              <a:tr h="275539">
                <a:tc>
                  <a:txBody>
                    <a:bodyPr/>
                    <a:lstStyle/>
                    <a:p>
                      <a:r>
                        <a:rPr lang="en-US" sz="800" i="0" err="1">
                          <a:solidFill>
                            <a:schemeClr val="tx2"/>
                          </a:solidFill>
                          <a:latin typeface="+mn-lt"/>
                        </a:rPr>
                        <a:t>Dokumenttype</a:t>
                      </a:r>
                      <a:r>
                        <a:rPr lang="en-US" sz="800" i="0">
                          <a:solidFill>
                            <a:schemeClr val="tx2"/>
                          </a:solidFill>
                          <a:latin typeface="+mn-lt"/>
                        </a:rPr>
                        <a:t>:</a:t>
                      </a:r>
                    </a:p>
                  </a:txBody>
                  <a:tcPr marL="0" anchor="ctr">
                    <a:lnT w="28575" cap="flat" cmpd="sng" algn="ctr">
                      <a:solidFill>
                        <a:schemeClr val="accent2"/>
                      </a:solidFill>
                      <a:prstDash val="solid"/>
                      <a:round/>
                      <a:headEnd type="none" w="med" len="med"/>
                      <a:tailEnd type="none" w="med" len="med"/>
                    </a:lnT>
                    <a:lnB w="6350" cap="flat" cmpd="sng" algn="ctr">
                      <a:solidFill>
                        <a:srgbClr val="25148D"/>
                      </a:solidFill>
                      <a:prstDash val="solid"/>
                      <a:round/>
                      <a:headEnd type="none" w="med" len="med"/>
                      <a:tailEnd type="none" w="med" len="med"/>
                    </a:lnB>
                  </a:tcPr>
                </a:tc>
                <a:tc>
                  <a:txBody>
                    <a:bodyPr/>
                    <a:lstStyle/>
                    <a:p>
                      <a:endParaRPr lang="en-US" sz="800" b="1" i="0">
                        <a:solidFill>
                          <a:schemeClr val="tx2"/>
                        </a:solidFill>
                        <a:latin typeface="+mn-lt"/>
                      </a:endParaRPr>
                    </a:p>
                  </a:txBody>
                  <a:tcPr marL="0" anchor="ctr">
                    <a:lnT w="28575" cap="flat" cmpd="sng" algn="ctr">
                      <a:solidFill>
                        <a:schemeClr val="accent2"/>
                      </a:solidFill>
                      <a:prstDash val="solid"/>
                      <a:round/>
                      <a:headEnd type="none" w="med" len="med"/>
                      <a:tailEnd type="none" w="med" len="med"/>
                    </a:lnT>
                    <a:lnB w="6350" cap="flat" cmpd="sng" algn="ctr">
                      <a:solidFill>
                        <a:srgbClr val="25148D"/>
                      </a:solidFill>
                      <a:prstDash val="solid"/>
                      <a:round/>
                      <a:headEnd type="none" w="med" len="med"/>
                      <a:tailEnd type="none" w="med" len="med"/>
                    </a:lnB>
                  </a:tcPr>
                </a:tc>
                <a:extLst>
                  <a:ext uri="{0D108BD9-81ED-4DB2-BD59-A6C34878D82A}">
                    <a16:rowId xmlns:a16="http://schemas.microsoft.com/office/drawing/2014/main" val="3268155251"/>
                  </a:ext>
                </a:extLst>
              </a:tr>
              <a:tr h="275539">
                <a:tc>
                  <a:txBody>
                    <a:bodyPr/>
                    <a:lstStyle/>
                    <a:p>
                      <a:r>
                        <a:rPr lang="en-US" sz="800" i="0" err="1">
                          <a:solidFill>
                            <a:schemeClr val="tx2"/>
                          </a:solidFill>
                          <a:latin typeface="+mn-lt"/>
                        </a:rPr>
                        <a:t>Dokumentansvarlig</a:t>
                      </a:r>
                      <a:r>
                        <a:rPr lang="en-US" sz="800" i="0">
                          <a:solidFill>
                            <a:schemeClr val="tx2"/>
                          </a:solidFill>
                          <a:latin typeface="+mn-lt"/>
                        </a:rPr>
                        <a:t>:</a:t>
                      </a:r>
                    </a:p>
                  </a:txBody>
                  <a:tcPr marL="0" anchor="ctr">
                    <a:lnT w="6350" cap="flat" cmpd="sng" algn="ctr">
                      <a:solidFill>
                        <a:srgbClr val="25148D"/>
                      </a:solidFill>
                      <a:prstDash val="solid"/>
                      <a:round/>
                      <a:headEnd type="none" w="med" len="med"/>
                      <a:tailEnd type="none" w="med" len="med"/>
                    </a:lnT>
                    <a:lnB w="6350" cap="flat" cmpd="sng" algn="ctr">
                      <a:solidFill>
                        <a:srgbClr val="25148D"/>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b="1" i="0">
                        <a:solidFill>
                          <a:schemeClr val="tx2"/>
                        </a:solidFill>
                        <a:latin typeface="+mn-lt"/>
                      </a:endParaRPr>
                    </a:p>
                  </a:txBody>
                  <a:tcPr marL="0" anchor="ctr">
                    <a:lnT w="6350" cap="flat" cmpd="sng" algn="ctr">
                      <a:solidFill>
                        <a:srgbClr val="25148D"/>
                      </a:solidFill>
                      <a:prstDash val="solid"/>
                      <a:round/>
                      <a:headEnd type="none" w="med" len="med"/>
                      <a:tailEnd type="none" w="med" len="med"/>
                    </a:lnT>
                    <a:lnB w="6350" cap="flat" cmpd="sng" algn="ctr">
                      <a:solidFill>
                        <a:srgbClr val="25148D"/>
                      </a:solidFill>
                      <a:prstDash val="solid"/>
                      <a:round/>
                      <a:headEnd type="none" w="med" len="med"/>
                      <a:tailEnd type="none" w="med" len="med"/>
                    </a:lnB>
                  </a:tcPr>
                </a:tc>
                <a:extLst>
                  <a:ext uri="{0D108BD9-81ED-4DB2-BD59-A6C34878D82A}">
                    <a16:rowId xmlns:a16="http://schemas.microsoft.com/office/drawing/2014/main" val="1962498750"/>
                  </a:ext>
                </a:extLst>
              </a:tr>
              <a:tr h="275539">
                <a:tc>
                  <a:txBody>
                    <a:bodyPr/>
                    <a:lstStyle/>
                    <a:p>
                      <a:r>
                        <a:rPr lang="en-US" sz="800" i="0" err="1">
                          <a:solidFill>
                            <a:schemeClr val="tx2"/>
                          </a:solidFill>
                          <a:latin typeface="+mn-lt"/>
                        </a:rPr>
                        <a:t>Dokument</a:t>
                      </a:r>
                      <a:r>
                        <a:rPr lang="en-US" sz="800" i="0">
                          <a:solidFill>
                            <a:schemeClr val="tx2"/>
                          </a:solidFill>
                          <a:latin typeface="+mn-lt"/>
                        </a:rPr>
                        <a:t> </a:t>
                      </a:r>
                      <a:r>
                        <a:rPr lang="en-US" sz="800" i="0" err="1">
                          <a:solidFill>
                            <a:schemeClr val="tx2"/>
                          </a:solidFill>
                          <a:latin typeface="+mn-lt"/>
                        </a:rPr>
                        <a:t>godkendt</a:t>
                      </a:r>
                      <a:r>
                        <a:rPr lang="en-US" sz="800" i="0">
                          <a:solidFill>
                            <a:schemeClr val="tx2"/>
                          </a:solidFill>
                          <a:latin typeface="+mn-lt"/>
                        </a:rPr>
                        <a:t> </a:t>
                      </a:r>
                      <a:r>
                        <a:rPr lang="en-US" sz="800" i="0" err="1">
                          <a:solidFill>
                            <a:schemeClr val="tx2"/>
                          </a:solidFill>
                          <a:latin typeface="+mn-lt"/>
                        </a:rPr>
                        <a:t>af</a:t>
                      </a:r>
                      <a:r>
                        <a:rPr lang="en-US" sz="800" i="0">
                          <a:solidFill>
                            <a:schemeClr val="tx2"/>
                          </a:solidFill>
                          <a:latin typeface="+mn-lt"/>
                        </a:rPr>
                        <a:t>:</a:t>
                      </a:r>
                    </a:p>
                  </a:txBody>
                  <a:tcPr marL="0" anchor="ctr">
                    <a:lnT w="6350" cap="flat" cmpd="sng" algn="ctr">
                      <a:solidFill>
                        <a:srgbClr val="25148D"/>
                      </a:solidFill>
                      <a:prstDash val="solid"/>
                      <a:round/>
                      <a:headEnd type="none" w="med" len="med"/>
                      <a:tailEnd type="none" w="med" len="med"/>
                    </a:lnT>
                    <a:lnB w="6350" cap="flat" cmpd="sng" algn="ctr">
                      <a:solidFill>
                        <a:srgbClr val="25148D"/>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b="1" i="0">
                        <a:solidFill>
                          <a:schemeClr val="tx2"/>
                        </a:solidFill>
                        <a:latin typeface="+mn-lt"/>
                      </a:endParaRPr>
                    </a:p>
                  </a:txBody>
                  <a:tcPr marL="0" anchor="ctr">
                    <a:lnT w="6350" cap="flat" cmpd="sng" algn="ctr">
                      <a:solidFill>
                        <a:srgbClr val="25148D"/>
                      </a:solidFill>
                      <a:prstDash val="solid"/>
                      <a:round/>
                      <a:headEnd type="none" w="med" len="med"/>
                      <a:tailEnd type="none" w="med" len="med"/>
                    </a:lnT>
                    <a:lnB w="6350" cap="flat" cmpd="sng" algn="ctr">
                      <a:solidFill>
                        <a:srgbClr val="25148D"/>
                      </a:solidFill>
                      <a:prstDash val="solid"/>
                      <a:round/>
                      <a:headEnd type="none" w="med" len="med"/>
                      <a:tailEnd type="none" w="med" len="med"/>
                    </a:lnB>
                  </a:tcPr>
                </a:tc>
                <a:extLst>
                  <a:ext uri="{0D108BD9-81ED-4DB2-BD59-A6C34878D82A}">
                    <a16:rowId xmlns:a16="http://schemas.microsoft.com/office/drawing/2014/main" val="3540665137"/>
                  </a:ext>
                </a:extLst>
              </a:tr>
              <a:tr h="275539">
                <a:tc>
                  <a:txBody>
                    <a:bodyPr/>
                    <a:lstStyle/>
                    <a:p>
                      <a:r>
                        <a:rPr lang="en-US" sz="800" i="0" err="1">
                          <a:solidFill>
                            <a:schemeClr val="tx2"/>
                          </a:solidFill>
                          <a:latin typeface="+mn-lt"/>
                        </a:rPr>
                        <a:t>Publiceringsdato</a:t>
                      </a:r>
                      <a:r>
                        <a:rPr lang="en-US" sz="800" i="0">
                          <a:solidFill>
                            <a:schemeClr val="tx2"/>
                          </a:solidFill>
                          <a:latin typeface="+mn-lt"/>
                        </a:rPr>
                        <a:t>:</a:t>
                      </a:r>
                    </a:p>
                  </a:txBody>
                  <a:tcPr marL="0" anchor="ctr">
                    <a:lnT w="6350" cap="flat" cmpd="sng" algn="ctr">
                      <a:solidFill>
                        <a:srgbClr val="25148D"/>
                      </a:solidFill>
                      <a:prstDash val="solid"/>
                      <a:round/>
                      <a:headEnd type="none" w="med" len="med"/>
                      <a:tailEnd type="none" w="med" len="med"/>
                    </a:lnT>
                    <a:lnB w="6350" cap="flat" cmpd="sng" algn="ctr">
                      <a:solidFill>
                        <a:srgbClr val="25148D"/>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i="0">
                          <a:solidFill>
                            <a:schemeClr val="tx2"/>
                          </a:solidFill>
                          <a:latin typeface="+mn-lt"/>
                        </a:rPr>
                        <a:t>DD.MM.YYYY</a:t>
                      </a:r>
                    </a:p>
                  </a:txBody>
                  <a:tcPr marL="0" anchor="ctr">
                    <a:lnT w="6350" cap="flat" cmpd="sng" algn="ctr">
                      <a:solidFill>
                        <a:srgbClr val="25148D"/>
                      </a:solidFill>
                      <a:prstDash val="solid"/>
                      <a:round/>
                      <a:headEnd type="none" w="med" len="med"/>
                      <a:tailEnd type="none" w="med" len="med"/>
                    </a:lnT>
                    <a:lnB w="6350" cap="flat" cmpd="sng" algn="ctr">
                      <a:solidFill>
                        <a:srgbClr val="25148D"/>
                      </a:solidFill>
                      <a:prstDash val="solid"/>
                      <a:round/>
                      <a:headEnd type="none" w="med" len="med"/>
                      <a:tailEnd type="none" w="med" len="med"/>
                    </a:lnB>
                  </a:tcPr>
                </a:tc>
                <a:extLst>
                  <a:ext uri="{0D108BD9-81ED-4DB2-BD59-A6C34878D82A}">
                    <a16:rowId xmlns:a16="http://schemas.microsoft.com/office/drawing/2014/main" val="1477734778"/>
                  </a:ext>
                </a:extLst>
              </a:tr>
              <a:tr h="275539">
                <a:tc>
                  <a:txBody>
                    <a:bodyPr/>
                    <a:lstStyle/>
                    <a:p>
                      <a:r>
                        <a:rPr lang="en-US" sz="800" i="0" err="1">
                          <a:solidFill>
                            <a:schemeClr val="tx2"/>
                          </a:solidFill>
                          <a:latin typeface="+mn-lt"/>
                        </a:rPr>
                        <a:t>Versionsnummer</a:t>
                      </a:r>
                      <a:r>
                        <a:rPr lang="en-US" sz="800" i="0">
                          <a:solidFill>
                            <a:schemeClr val="tx2"/>
                          </a:solidFill>
                          <a:latin typeface="+mn-lt"/>
                        </a:rPr>
                        <a:t>:</a:t>
                      </a:r>
                    </a:p>
                  </a:txBody>
                  <a:tcPr marL="0" anchor="ctr">
                    <a:lnT w="6350" cap="flat" cmpd="sng" algn="ctr">
                      <a:solidFill>
                        <a:srgbClr val="25148D"/>
                      </a:solidFill>
                      <a:prstDash val="solid"/>
                      <a:round/>
                      <a:headEnd type="none" w="med" len="med"/>
                      <a:tailEnd type="none" w="med" len="med"/>
                    </a:lnT>
                    <a:lnB w="6350" cap="flat" cmpd="sng" algn="ctr">
                      <a:solidFill>
                        <a:srgbClr val="25148D"/>
                      </a:solidFill>
                      <a:prstDash val="solid"/>
                      <a:round/>
                      <a:headEnd type="none" w="med" len="med"/>
                      <a:tailEnd type="none" w="med" len="med"/>
                    </a:lnB>
                  </a:tcPr>
                </a:tc>
                <a:tc>
                  <a:txBody>
                    <a:bodyPr/>
                    <a:lstStyle/>
                    <a:p>
                      <a:endParaRPr lang="en-US" sz="800" b="1" i="0">
                        <a:solidFill>
                          <a:schemeClr val="tx2"/>
                        </a:solidFill>
                        <a:latin typeface="+mn-lt"/>
                      </a:endParaRPr>
                    </a:p>
                  </a:txBody>
                  <a:tcPr marL="0" anchor="ctr">
                    <a:lnT w="6350" cap="flat" cmpd="sng" algn="ctr">
                      <a:solidFill>
                        <a:srgbClr val="25148D"/>
                      </a:solidFill>
                      <a:prstDash val="solid"/>
                      <a:round/>
                      <a:headEnd type="none" w="med" len="med"/>
                      <a:tailEnd type="none" w="med" len="med"/>
                    </a:lnT>
                    <a:lnB w="6350" cap="flat" cmpd="sng" algn="ctr">
                      <a:solidFill>
                        <a:srgbClr val="25148D"/>
                      </a:solidFill>
                      <a:prstDash val="solid"/>
                      <a:round/>
                      <a:headEnd type="none" w="med" len="med"/>
                      <a:tailEnd type="none" w="med" len="med"/>
                    </a:lnB>
                  </a:tcPr>
                </a:tc>
                <a:extLst>
                  <a:ext uri="{0D108BD9-81ED-4DB2-BD59-A6C34878D82A}">
                    <a16:rowId xmlns:a16="http://schemas.microsoft.com/office/drawing/2014/main" val="1973713056"/>
                  </a:ext>
                </a:extLst>
              </a:tr>
            </a:tbl>
          </a:graphicData>
        </a:graphic>
      </p:graphicFrame>
      <p:sp>
        <p:nvSpPr>
          <p:cNvPr id="18" name="Tekstfelt 17">
            <a:extLst>
              <a:ext uri="{FF2B5EF4-FFF2-40B4-BE49-F238E27FC236}">
                <a16:creationId xmlns:a16="http://schemas.microsoft.com/office/drawing/2014/main" id="{23437793-26A0-21B9-33DB-8388BDD44716}"/>
              </a:ext>
            </a:extLst>
          </p:cNvPr>
          <p:cNvSpPr txBox="1"/>
          <p:nvPr/>
        </p:nvSpPr>
        <p:spPr>
          <a:xfrm>
            <a:off x="6143625" y="1533525"/>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graphicFrame>
        <p:nvGraphicFramePr>
          <p:cNvPr id="2" name="think-cell data - do not delete" hidden="1">
            <a:extLst>
              <a:ext uri="{FF2B5EF4-FFF2-40B4-BE49-F238E27FC236}">
                <a16:creationId xmlns:a16="http://schemas.microsoft.com/office/drawing/2014/main" id="{51A59B92-5ABE-4236-F09F-00DE5BDF23F6}"/>
              </a:ext>
            </a:extLst>
          </p:cNvPr>
          <p:cNvGraphicFramePr>
            <a:graphicFrameLocks noChangeAspect="1"/>
          </p:cNvGraphicFramePr>
          <p:nvPr userDrawn="1">
            <p:custDataLst>
              <p:tags r:id="rId2"/>
            </p:custDataLst>
            <p:extLst>
              <p:ext uri="{D42A27DB-BD31-4B8C-83A1-F6EECF244321}">
                <p14:modId xmlns:p14="http://schemas.microsoft.com/office/powerpoint/2010/main" val="4189456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2" name="think-cell data - do not delete" hidden="1">
                        <a:extLst>
                          <a:ext uri="{FF2B5EF4-FFF2-40B4-BE49-F238E27FC236}">
                            <a16:creationId xmlns:a16="http://schemas.microsoft.com/office/drawing/2014/main" id="{51A59B92-5ABE-4236-F09F-00DE5BDF23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7" name="Table 4">
            <a:extLst>
              <a:ext uri="{FF2B5EF4-FFF2-40B4-BE49-F238E27FC236}">
                <a16:creationId xmlns:a16="http://schemas.microsoft.com/office/drawing/2014/main" id="{C88795AC-5DB6-C82C-BE8D-9FE3A74E2C8C}"/>
              </a:ext>
            </a:extLst>
          </p:cNvPr>
          <p:cNvGraphicFramePr>
            <a:graphicFrameLocks noGrp="1"/>
          </p:cNvGraphicFramePr>
          <p:nvPr userDrawn="1">
            <p:extLst>
              <p:ext uri="{D42A27DB-BD31-4B8C-83A1-F6EECF244321}">
                <p14:modId xmlns:p14="http://schemas.microsoft.com/office/powerpoint/2010/main" val="3059930267"/>
              </p:ext>
            </p:extLst>
          </p:nvPr>
        </p:nvGraphicFramePr>
        <p:xfrm>
          <a:off x="364760" y="468884"/>
          <a:ext cx="4603209" cy="1377695"/>
        </p:xfrm>
        <a:graphic>
          <a:graphicData uri="http://schemas.openxmlformats.org/drawingml/2006/table">
            <a:tbl>
              <a:tblPr firstRow="1" bandRow="1">
                <a:tableStyleId>{2D5ABB26-0587-4C30-8999-92F81FD0307C}</a:tableStyleId>
              </a:tblPr>
              <a:tblGrid>
                <a:gridCol w="1635001">
                  <a:extLst>
                    <a:ext uri="{9D8B030D-6E8A-4147-A177-3AD203B41FA5}">
                      <a16:colId xmlns:a16="http://schemas.microsoft.com/office/drawing/2014/main" val="1634978806"/>
                    </a:ext>
                  </a:extLst>
                </a:gridCol>
                <a:gridCol w="2968208">
                  <a:extLst>
                    <a:ext uri="{9D8B030D-6E8A-4147-A177-3AD203B41FA5}">
                      <a16:colId xmlns:a16="http://schemas.microsoft.com/office/drawing/2014/main" val="864799442"/>
                    </a:ext>
                  </a:extLst>
                </a:gridCol>
              </a:tblGrid>
              <a:tr h="275539">
                <a:tc>
                  <a:txBody>
                    <a:bodyPr/>
                    <a:lstStyle/>
                    <a:p>
                      <a:r>
                        <a:rPr lang="en-US" sz="800" i="0" err="1">
                          <a:solidFill>
                            <a:schemeClr val="tx2"/>
                          </a:solidFill>
                          <a:latin typeface="+mn-lt"/>
                        </a:rPr>
                        <a:t>Dokumenttype</a:t>
                      </a:r>
                      <a:r>
                        <a:rPr lang="en-US" sz="800" i="0">
                          <a:solidFill>
                            <a:schemeClr val="tx2"/>
                          </a:solidFill>
                          <a:latin typeface="+mn-lt"/>
                        </a:rPr>
                        <a:t>:</a:t>
                      </a:r>
                    </a:p>
                  </a:txBody>
                  <a:tcPr marL="0" anchor="ctr">
                    <a:lnT w="28575" cap="flat" cmpd="sng" algn="ctr">
                      <a:solidFill>
                        <a:schemeClr val="accent2"/>
                      </a:solidFill>
                      <a:prstDash val="solid"/>
                      <a:round/>
                      <a:headEnd type="none" w="med" len="med"/>
                      <a:tailEnd type="none" w="med" len="med"/>
                    </a:lnT>
                    <a:lnB w="6350" cap="flat" cmpd="sng" algn="ctr">
                      <a:solidFill>
                        <a:srgbClr val="25148D"/>
                      </a:solidFill>
                      <a:prstDash val="solid"/>
                      <a:round/>
                      <a:headEnd type="none" w="med" len="med"/>
                      <a:tailEnd type="none" w="med" len="med"/>
                    </a:lnB>
                  </a:tcPr>
                </a:tc>
                <a:tc>
                  <a:txBody>
                    <a:bodyPr/>
                    <a:lstStyle/>
                    <a:p>
                      <a:endParaRPr lang="en-US" sz="800" b="1" i="0">
                        <a:solidFill>
                          <a:schemeClr val="tx2"/>
                        </a:solidFill>
                        <a:latin typeface="+mn-lt"/>
                      </a:endParaRPr>
                    </a:p>
                  </a:txBody>
                  <a:tcPr marL="0" anchor="ctr">
                    <a:lnT w="28575" cap="flat" cmpd="sng" algn="ctr">
                      <a:solidFill>
                        <a:schemeClr val="accent2"/>
                      </a:solidFill>
                      <a:prstDash val="solid"/>
                      <a:round/>
                      <a:headEnd type="none" w="med" len="med"/>
                      <a:tailEnd type="none" w="med" len="med"/>
                    </a:lnT>
                    <a:lnB w="6350" cap="flat" cmpd="sng" algn="ctr">
                      <a:solidFill>
                        <a:srgbClr val="25148D"/>
                      </a:solidFill>
                      <a:prstDash val="solid"/>
                      <a:round/>
                      <a:headEnd type="none" w="med" len="med"/>
                      <a:tailEnd type="none" w="med" len="med"/>
                    </a:lnB>
                  </a:tcPr>
                </a:tc>
                <a:extLst>
                  <a:ext uri="{0D108BD9-81ED-4DB2-BD59-A6C34878D82A}">
                    <a16:rowId xmlns:a16="http://schemas.microsoft.com/office/drawing/2014/main" val="3268155251"/>
                  </a:ext>
                </a:extLst>
              </a:tr>
              <a:tr h="275539">
                <a:tc>
                  <a:txBody>
                    <a:bodyPr/>
                    <a:lstStyle/>
                    <a:p>
                      <a:r>
                        <a:rPr lang="en-US" sz="800" i="0" err="1">
                          <a:solidFill>
                            <a:schemeClr val="tx2"/>
                          </a:solidFill>
                          <a:latin typeface="+mn-lt"/>
                        </a:rPr>
                        <a:t>Dokumentansvarlig</a:t>
                      </a:r>
                      <a:r>
                        <a:rPr lang="en-US" sz="800" i="0">
                          <a:solidFill>
                            <a:schemeClr val="tx2"/>
                          </a:solidFill>
                          <a:latin typeface="+mn-lt"/>
                        </a:rPr>
                        <a:t>:</a:t>
                      </a:r>
                    </a:p>
                  </a:txBody>
                  <a:tcPr marL="0" anchor="ctr">
                    <a:lnT w="6350" cap="flat" cmpd="sng" algn="ctr">
                      <a:solidFill>
                        <a:srgbClr val="25148D"/>
                      </a:solidFill>
                      <a:prstDash val="solid"/>
                      <a:round/>
                      <a:headEnd type="none" w="med" len="med"/>
                      <a:tailEnd type="none" w="med" len="med"/>
                    </a:lnT>
                    <a:lnB w="6350" cap="flat" cmpd="sng" algn="ctr">
                      <a:solidFill>
                        <a:srgbClr val="25148D"/>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b="1" i="0">
                        <a:solidFill>
                          <a:schemeClr val="tx2"/>
                        </a:solidFill>
                        <a:latin typeface="+mn-lt"/>
                      </a:endParaRPr>
                    </a:p>
                  </a:txBody>
                  <a:tcPr marL="0" anchor="ctr">
                    <a:lnT w="6350" cap="flat" cmpd="sng" algn="ctr">
                      <a:solidFill>
                        <a:srgbClr val="25148D"/>
                      </a:solidFill>
                      <a:prstDash val="solid"/>
                      <a:round/>
                      <a:headEnd type="none" w="med" len="med"/>
                      <a:tailEnd type="none" w="med" len="med"/>
                    </a:lnT>
                    <a:lnB w="6350" cap="flat" cmpd="sng" algn="ctr">
                      <a:solidFill>
                        <a:srgbClr val="25148D"/>
                      </a:solidFill>
                      <a:prstDash val="solid"/>
                      <a:round/>
                      <a:headEnd type="none" w="med" len="med"/>
                      <a:tailEnd type="none" w="med" len="med"/>
                    </a:lnB>
                  </a:tcPr>
                </a:tc>
                <a:extLst>
                  <a:ext uri="{0D108BD9-81ED-4DB2-BD59-A6C34878D82A}">
                    <a16:rowId xmlns:a16="http://schemas.microsoft.com/office/drawing/2014/main" val="1962498750"/>
                  </a:ext>
                </a:extLst>
              </a:tr>
              <a:tr h="275539">
                <a:tc>
                  <a:txBody>
                    <a:bodyPr/>
                    <a:lstStyle/>
                    <a:p>
                      <a:r>
                        <a:rPr lang="en-US" sz="800" i="0" err="1">
                          <a:solidFill>
                            <a:schemeClr val="tx2"/>
                          </a:solidFill>
                          <a:latin typeface="+mn-lt"/>
                        </a:rPr>
                        <a:t>Dokument</a:t>
                      </a:r>
                      <a:r>
                        <a:rPr lang="en-US" sz="800" i="0">
                          <a:solidFill>
                            <a:schemeClr val="tx2"/>
                          </a:solidFill>
                          <a:latin typeface="+mn-lt"/>
                        </a:rPr>
                        <a:t> </a:t>
                      </a:r>
                      <a:r>
                        <a:rPr lang="en-US" sz="800" i="0" err="1">
                          <a:solidFill>
                            <a:schemeClr val="tx2"/>
                          </a:solidFill>
                          <a:latin typeface="+mn-lt"/>
                        </a:rPr>
                        <a:t>godkendt</a:t>
                      </a:r>
                      <a:r>
                        <a:rPr lang="en-US" sz="800" i="0">
                          <a:solidFill>
                            <a:schemeClr val="tx2"/>
                          </a:solidFill>
                          <a:latin typeface="+mn-lt"/>
                        </a:rPr>
                        <a:t> </a:t>
                      </a:r>
                      <a:r>
                        <a:rPr lang="en-US" sz="800" i="0" err="1">
                          <a:solidFill>
                            <a:schemeClr val="tx2"/>
                          </a:solidFill>
                          <a:latin typeface="+mn-lt"/>
                        </a:rPr>
                        <a:t>af</a:t>
                      </a:r>
                      <a:r>
                        <a:rPr lang="en-US" sz="800" i="0">
                          <a:solidFill>
                            <a:schemeClr val="tx2"/>
                          </a:solidFill>
                          <a:latin typeface="+mn-lt"/>
                        </a:rPr>
                        <a:t>:</a:t>
                      </a:r>
                    </a:p>
                  </a:txBody>
                  <a:tcPr marL="0" anchor="ctr">
                    <a:lnT w="6350" cap="flat" cmpd="sng" algn="ctr">
                      <a:solidFill>
                        <a:srgbClr val="25148D"/>
                      </a:solidFill>
                      <a:prstDash val="solid"/>
                      <a:round/>
                      <a:headEnd type="none" w="med" len="med"/>
                      <a:tailEnd type="none" w="med" len="med"/>
                    </a:lnT>
                    <a:lnB w="6350" cap="flat" cmpd="sng" algn="ctr">
                      <a:solidFill>
                        <a:srgbClr val="25148D"/>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b="1" i="0">
                        <a:solidFill>
                          <a:schemeClr val="tx2"/>
                        </a:solidFill>
                        <a:latin typeface="+mn-lt"/>
                      </a:endParaRPr>
                    </a:p>
                  </a:txBody>
                  <a:tcPr marL="0" anchor="ctr">
                    <a:lnT w="6350" cap="flat" cmpd="sng" algn="ctr">
                      <a:solidFill>
                        <a:srgbClr val="25148D"/>
                      </a:solidFill>
                      <a:prstDash val="solid"/>
                      <a:round/>
                      <a:headEnd type="none" w="med" len="med"/>
                      <a:tailEnd type="none" w="med" len="med"/>
                    </a:lnT>
                    <a:lnB w="6350" cap="flat" cmpd="sng" algn="ctr">
                      <a:solidFill>
                        <a:srgbClr val="25148D"/>
                      </a:solidFill>
                      <a:prstDash val="solid"/>
                      <a:round/>
                      <a:headEnd type="none" w="med" len="med"/>
                      <a:tailEnd type="none" w="med" len="med"/>
                    </a:lnB>
                  </a:tcPr>
                </a:tc>
                <a:extLst>
                  <a:ext uri="{0D108BD9-81ED-4DB2-BD59-A6C34878D82A}">
                    <a16:rowId xmlns:a16="http://schemas.microsoft.com/office/drawing/2014/main" val="3540665137"/>
                  </a:ext>
                </a:extLst>
              </a:tr>
              <a:tr h="275539">
                <a:tc>
                  <a:txBody>
                    <a:bodyPr/>
                    <a:lstStyle/>
                    <a:p>
                      <a:r>
                        <a:rPr lang="en-US" sz="800" i="0" err="1">
                          <a:solidFill>
                            <a:schemeClr val="tx2"/>
                          </a:solidFill>
                          <a:latin typeface="+mn-lt"/>
                        </a:rPr>
                        <a:t>Publiceringsdato</a:t>
                      </a:r>
                      <a:r>
                        <a:rPr lang="en-US" sz="800" i="0">
                          <a:solidFill>
                            <a:schemeClr val="tx2"/>
                          </a:solidFill>
                          <a:latin typeface="+mn-lt"/>
                        </a:rPr>
                        <a:t>:</a:t>
                      </a:r>
                    </a:p>
                  </a:txBody>
                  <a:tcPr marL="0" anchor="ctr">
                    <a:lnT w="6350" cap="flat" cmpd="sng" algn="ctr">
                      <a:solidFill>
                        <a:srgbClr val="25148D"/>
                      </a:solidFill>
                      <a:prstDash val="solid"/>
                      <a:round/>
                      <a:headEnd type="none" w="med" len="med"/>
                      <a:tailEnd type="none" w="med" len="med"/>
                    </a:lnT>
                    <a:lnB w="6350" cap="flat" cmpd="sng" algn="ctr">
                      <a:solidFill>
                        <a:srgbClr val="25148D"/>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i="0">
                          <a:solidFill>
                            <a:schemeClr val="tx2"/>
                          </a:solidFill>
                          <a:latin typeface="+mn-lt"/>
                        </a:rPr>
                        <a:t>DD.MM.YYYY</a:t>
                      </a:r>
                    </a:p>
                  </a:txBody>
                  <a:tcPr marL="0" anchor="ctr">
                    <a:lnT w="6350" cap="flat" cmpd="sng" algn="ctr">
                      <a:solidFill>
                        <a:srgbClr val="25148D"/>
                      </a:solidFill>
                      <a:prstDash val="solid"/>
                      <a:round/>
                      <a:headEnd type="none" w="med" len="med"/>
                      <a:tailEnd type="none" w="med" len="med"/>
                    </a:lnT>
                    <a:lnB w="6350" cap="flat" cmpd="sng" algn="ctr">
                      <a:solidFill>
                        <a:srgbClr val="25148D"/>
                      </a:solidFill>
                      <a:prstDash val="solid"/>
                      <a:round/>
                      <a:headEnd type="none" w="med" len="med"/>
                      <a:tailEnd type="none" w="med" len="med"/>
                    </a:lnB>
                  </a:tcPr>
                </a:tc>
                <a:extLst>
                  <a:ext uri="{0D108BD9-81ED-4DB2-BD59-A6C34878D82A}">
                    <a16:rowId xmlns:a16="http://schemas.microsoft.com/office/drawing/2014/main" val="1477734778"/>
                  </a:ext>
                </a:extLst>
              </a:tr>
              <a:tr h="275539">
                <a:tc>
                  <a:txBody>
                    <a:bodyPr/>
                    <a:lstStyle/>
                    <a:p>
                      <a:r>
                        <a:rPr lang="en-US" sz="800" i="0" err="1">
                          <a:solidFill>
                            <a:schemeClr val="tx2"/>
                          </a:solidFill>
                          <a:latin typeface="+mn-lt"/>
                        </a:rPr>
                        <a:t>Versionsnummer</a:t>
                      </a:r>
                      <a:r>
                        <a:rPr lang="en-US" sz="800" i="0">
                          <a:solidFill>
                            <a:schemeClr val="tx2"/>
                          </a:solidFill>
                          <a:latin typeface="+mn-lt"/>
                        </a:rPr>
                        <a:t>:</a:t>
                      </a:r>
                    </a:p>
                  </a:txBody>
                  <a:tcPr marL="0" anchor="ctr">
                    <a:lnT w="6350" cap="flat" cmpd="sng" algn="ctr">
                      <a:solidFill>
                        <a:srgbClr val="25148D"/>
                      </a:solidFill>
                      <a:prstDash val="solid"/>
                      <a:round/>
                      <a:headEnd type="none" w="med" len="med"/>
                      <a:tailEnd type="none" w="med" len="med"/>
                    </a:lnT>
                    <a:lnB w="6350" cap="flat" cmpd="sng" algn="ctr">
                      <a:solidFill>
                        <a:srgbClr val="25148D"/>
                      </a:solidFill>
                      <a:prstDash val="solid"/>
                      <a:round/>
                      <a:headEnd type="none" w="med" len="med"/>
                      <a:tailEnd type="none" w="med" len="med"/>
                    </a:lnB>
                  </a:tcPr>
                </a:tc>
                <a:tc>
                  <a:txBody>
                    <a:bodyPr/>
                    <a:lstStyle/>
                    <a:p>
                      <a:endParaRPr lang="en-US" sz="800" b="1" i="0">
                        <a:solidFill>
                          <a:schemeClr val="tx2"/>
                        </a:solidFill>
                        <a:latin typeface="+mn-lt"/>
                      </a:endParaRPr>
                    </a:p>
                  </a:txBody>
                  <a:tcPr marL="0" anchor="ctr">
                    <a:lnT w="6350" cap="flat" cmpd="sng" algn="ctr">
                      <a:solidFill>
                        <a:srgbClr val="25148D"/>
                      </a:solidFill>
                      <a:prstDash val="solid"/>
                      <a:round/>
                      <a:headEnd type="none" w="med" len="med"/>
                      <a:tailEnd type="none" w="med" len="med"/>
                    </a:lnT>
                    <a:lnB w="6350" cap="flat" cmpd="sng" algn="ctr">
                      <a:solidFill>
                        <a:srgbClr val="25148D"/>
                      </a:solidFill>
                      <a:prstDash val="solid"/>
                      <a:round/>
                      <a:headEnd type="none" w="med" len="med"/>
                      <a:tailEnd type="none" w="med" len="med"/>
                    </a:lnB>
                  </a:tcPr>
                </a:tc>
                <a:extLst>
                  <a:ext uri="{0D108BD9-81ED-4DB2-BD59-A6C34878D82A}">
                    <a16:rowId xmlns:a16="http://schemas.microsoft.com/office/drawing/2014/main" val="1973713056"/>
                  </a:ext>
                </a:extLst>
              </a:tr>
            </a:tbl>
          </a:graphicData>
        </a:graphic>
      </p:graphicFrame>
      <p:sp>
        <p:nvSpPr>
          <p:cNvPr id="8" name="Tekstfelt 7">
            <a:extLst>
              <a:ext uri="{FF2B5EF4-FFF2-40B4-BE49-F238E27FC236}">
                <a16:creationId xmlns:a16="http://schemas.microsoft.com/office/drawing/2014/main" id="{221A43EE-EDDD-4AC1-C587-21F48A7AC955}"/>
              </a:ext>
            </a:extLst>
          </p:cNvPr>
          <p:cNvSpPr txBox="1"/>
          <p:nvPr userDrawn="1"/>
        </p:nvSpPr>
        <p:spPr>
          <a:xfrm>
            <a:off x="6143625" y="1533525"/>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Tree>
    <p:extLst>
      <p:ext uri="{BB962C8B-B14F-4D97-AF65-F5344CB8AC3E}">
        <p14:creationId xmlns:p14="http://schemas.microsoft.com/office/powerpoint/2010/main" val="2285339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7" name="Afrundet rektangel 6">
            <a:extLst>
              <a:ext uri="{FF2B5EF4-FFF2-40B4-BE49-F238E27FC236}">
                <a16:creationId xmlns:a16="http://schemas.microsoft.com/office/drawing/2014/main" id="{C23A4EB0-AAEC-5DE4-27E4-A71CCC6DEDE5}"/>
              </a:ext>
            </a:extLst>
          </p:cNvPr>
          <p:cNvSpPr/>
          <p:nvPr/>
        </p:nvSpPr>
        <p:spPr>
          <a:xfrm>
            <a:off x="328613" y="1377094"/>
            <a:ext cx="8505147" cy="3479515"/>
          </a:xfrm>
          <a:prstGeom prst="roundRect">
            <a:avLst>
              <a:gd name="adj" fmla="val 298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3200">
              <a:latin typeface="Faktum" panose="020B0003030202060203" pitchFamily="34" charset="0"/>
            </a:endParaRPr>
          </a:p>
        </p:txBody>
      </p:sp>
      <p:sp>
        <p:nvSpPr>
          <p:cNvPr id="25" name="Date Placeholder 3">
            <a:extLst>
              <a:ext uri="{FF2B5EF4-FFF2-40B4-BE49-F238E27FC236}">
                <a16:creationId xmlns:a16="http://schemas.microsoft.com/office/drawing/2014/main" id="{40E9F029-41D0-2F15-5A18-60D0E41C385C}"/>
              </a:ext>
            </a:extLst>
          </p:cNvPr>
          <p:cNvSpPr>
            <a:spLocks noGrp="1"/>
          </p:cNvSpPr>
          <p:nvPr>
            <p:ph type="dt" sz="half" idx="2"/>
          </p:nvPr>
        </p:nvSpPr>
        <p:spPr>
          <a:xfrm>
            <a:off x="928688" y="4857750"/>
            <a:ext cx="1771650" cy="285750"/>
          </a:xfrm>
          <a:prstGeom prst="rect">
            <a:avLst/>
          </a:prstGeom>
        </p:spPr>
        <p:txBody>
          <a:bodyPr vert="horz" lIns="0" tIns="45720" rIns="91440" bIns="45720" rtlCol="0" anchor="ctr"/>
          <a:lstStyle>
            <a:lvl1pPr algn="l">
              <a:defRPr sz="500" cap="none" baseline="0">
                <a:solidFill>
                  <a:srgbClr val="25148D"/>
                </a:solidFill>
                <a:latin typeface="Faktum" panose="020B0003030202060203" pitchFamily="34" charset="0"/>
              </a:defRPr>
            </a:lvl1pPr>
          </a:lstStyle>
          <a:p>
            <a:pPr>
              <a:defRPr/>
            </a:pPr>
            <a:fld id="{51BB634E-3CCC-6645-A71D-5A1711960C3F}" type="datetime2">
              <a:rPr lang="da-DK" smtClean="0"/>
              <a:pPr>
                <a:defRPr/>
              </a:pPr>
              <a:t>19. juni 2025</a:t>
            </a:fld>
            <a:endParaRPr lang="da-DK"/>
          </a:p>
        </p:txBody>
      </p:sp>
      <p:sp>
        <p:nvSpPr>
          <p:cNvPr id="26" name="Footer Placeholder 4">
            <a:extLst>
              <a:ext uri="{FF2B5EF4-FFF2-40B4-BE49-F238E27FC236}">
                <a16:creationId xmlns:a16="http://schemas.microsoft.com/office/drawing/2014/main" id="{2C4F23C3-3B31-70DC-3D94-6A631D9BF68B}"/>
              </a:ext>
            </a:extLst>
          </p:cNvPr>
          <p:cNvSpPr>
            <a:spLocks noGrp="1"/>
          </p:cNvSpPr>
          <p:nvPr>
            <p:ph type="ftr" sz="quarter" idx="3"/>
          </p:nvPr>
        </p:nvSpPr>
        <p:spPr>
          <a:xfrm>
            <a:off x="2767013" y="4857750"/>
            <a:ext cx="5029200" cy="285750"/>
          </a:xfrm>
          <a:prstGeom prst="rect">
            <a:avLst/>
          </a:prstGeom>
          <a:ln>
            <a:noFill/>
          </a:ln>
        </p:spPr>
        <p:txBody>
          <a:bodyPr vert="horz" lIns="91440" tIns="45720" rIns="91440" bIns="45720" rtlCol="0" anchor="ctr"/>
          <a:lstStyle>
            <a:lvl1pPr algn="l">
              <a:defRPr sz="500" cap="none" baseline="0">
                <a:solidFill>
                  <a:srgbClr val="25148D"/>
                </a:solidFill>
                <a:latin typeface="Faktum" panose="020B0003030202060203" pitchFamily="34" charset="0"/>
              </a:defRPr>
            </a:lvl1pPr>
          </a:lstStyle>
          <a:p>
            <a:pPr>
              <a:defRPr/>
            </a:pPr>
            <a:endParaRPr lang="da-DK"/>
          </a:p>
        </p:txBody>
      </p:sp>
      <p:sp>
        <p:nvSpPr>
          <p:cNvPr id="27" name="Slide Number Placeholder 5">
            <a:extLst>
              <a:ext uri="{FF2B5EF4-FFF2-40B4-BE49-F238E27FC236}">
                <a16:creationId xmlns:a16="http://schemas.microsoft.com/office/drawing/2014/main" id="{AFB40452-A524-BA62-297A-C3DA63D723B5}"/>
              </a:ext>
            </a:extLst>
          </p:cNvPr>
          <p:cNvSpPr>
            <a:spLocks noGrp="1"/>
          </p:cNvSpPr>
          <p:nvPr>
            <p:ph type="sldNum" sz="quarter" idx="4"/>
          </p:nvPr>
        </p:nvSpPr>
        <p:spPr>
          <a:xfrm>
            <a:off x="328613" y="4857750"/>
            <a:ext cx="533400" cy="285750"/>
          </a:xfrm>
          <a:prstGeom prst="rect">
            <a:avLst/>
          </a:prstGeom>
        </p:spPr>
        <p:txBody>
          <a:bodyPr vert="horz" lIns="0" tIns="45720" rIns="0" bIns="45720" rtlCol="0" anchor="ctr"/>
          <a:lstStyle>
            <a:lvl1pPr algn="l">
              <a:defRPr sz="600" b="1" i="0" cap="none" baseline="0">
                <a:solidFill>
                  <a:srgbClr val="22323F"/>
                </a:solidFill>
                <a:latin typeface="Faktum" panose="020B0003030202060203" pitchFamily="34" charset="0"/>
                <a:cs typeface="Arial" panose="020B0604020202020204" pitchFamily="34" charset="0"/>
              </a:defRPr>
            </a:lvl1pPr>
          </a:lstStyle>
          <a:p>
            <a:fld id="{0F35BBE3-FBE0-4A68-BD0C-A9A7746FB9AE}" type="slidenum">
              <a:rPr lang="da-DK" altLang="da-DK" noProof="0" smtClean="0"/>
              <a:pPr/>
              <a:t>‹#›</a:t>
            </a:fld>
            <a:endParaRPr lang="da-DK" altLang="da-DK" noProof="0"/>
          </a:p>
        </p:txBody>
      </p:sp>
      <p:sp>
        <p:nvSpPr>
          <p:cNvPr id="3" name="Content Placeholder 3">
            <a:extLst>
              <a:ext uri="{FF2B5EF4-FFF2-40B4-BE49-F238E27FC236}">
                <a16:creationId xmlns:a16="http://schemas.microsoft.com/office/drawing/2014/main" id="{E6AB39E4-93DE-25B9-002E-B3CE038C9D72}"/>
              </a:ext>
            </a:extLst>
          </p:cNvPr>
          <p:cNvSpPr>
            <a:spLocks noGrp="1"/>
          </p:cNvSpPr>
          <p:nvPr>
            <p:ph sz="half" idx="15" hasCustomPrompt="1"/>
          </p:nvPr>
        </p:nvSpPr>
        <p:spPr>
          <a:xfrm>
            <a:off x="682404" y="1581150"/>
            <a:ext cx="5386387" cy="3061097"/>
          </a:xfrm>
          <a:prstGeom prst="rect">
            <a:avLst/>
          </a:prstGeom>
        </p:spPr>
        <p:txBody>
          <a:bodyPr lIns="0" anchor="t">
            <a:noAutofit/>
            <a:scene3d>
              <a:camera prst="orthographicFront"/>
              <a:lightRig rig="threePt" dir="t"/>
            </a:scene3d>
          </a:bodyPr>
          <a:lstStyle>
            <a:lvl1pPr marL="180000" indent="-180000">
              <a:lnSpc>
                <a:spcPct val="110000"/>
              </a:lnSpc>
              <a:spcBef>
                <a:spcPts val="600"/>
              </a:spcBef>
              <a:spcAft>
                <a:spcPts val="0"/>
              </a:spcAft>
              <a:buClr>
                <a:schemeClr val="bg1"/>
              </a:buClr>
              <a:buSzPct val="100000"/>
              <a:buFont typeface="Arial" panose="020B0604020202020204" pitchFamily="34" charset="0"/>
              <a:buChar char="•"/>
              <a:defRPr>
                <a:solidFill>
                  <a:schemeClr val="bg1"/>
                </a:solidFill>
              </a:defRPr>
            </a:lvl1pPr>
            <a:lvl2pPr marL="504000" indent="-180000">
              <a:spcBef>
                <a:spcPts val="600"/>
              </a:spcBef>
              <a:buClr>
                <a:schemeClr val="bg1"/>
              </a:buClr>
              <a:buFont typeface="Arial" panose="020B0604020202020204" pitchFamily="34" charset="0"/>
              <a:buChar char="•"/>
              <a:defRPr>
                <a:solidFill>
                  <a:schemeClr val="bg1"/>
                </a:solidFill>
              </a:defRPr>
            </a:lvl2pPr>
            <a:lvl3pPr marL="864000" indent="-180000">
              <a:buFont typeface="Arial" panose="020B0604020202020204" pitchFamily="34" charset="0"/>
              <a:buChar char="•"/>
              <a:defRPr sz="1000">
                <a:solidFill>
                  <a:schemeClr val="bg1"/>
                </a:solidFill>
              </a:defRPr>
            </a:lvl3pPr>
            <a:lvl4pPr marL="1296000" indent="-180000">
              <a:defRPr sz="1000">
                <a:solidFill>
                  <a:schemeClr val="bg1"/>
                </a:solidFill>
              </a:defRPr>
            </a:lvl4pPr>
          </a:lstStyle>
          <a:p>
            <a:pPr lvl="0"/>
            <a:r>
              <a:rPr lang="da-DK"/>
              <a:t>Klik for at redigere teksttypografierne i masteren</a:t>
            </a:r>
          </a:p>
          <a:p>
            <a:pPr lvl="1"/>
            <a:r>
              <a:rPr lang="da-DK"/>
              <a:t>Andet niveau</a:t>
            </a:r>
          </a:p>
          <a:p>
            <a:pPr lvl="2"/>
            <a:r>
              <a:rPr lang="da-DK"/>
              <a:t>Tredje niveau</a:t>
            </a:r>
          </a:p>
          <a:p>
            <a:pPr lvl="3"/>
            <a:r>
              <a:rPr lang="da-DK"/>
              <a:t>Fjerde niveau</a:t>
            </a:r>
          </a:p>
        </p:txBody>
      </p:sp>
      <p:graphicFrame>
        <p:nvGraphicFramePr>
          <p:cNvPr id="23" name="think-cell data - do not delete" hidden="1">
            <a:extLst>
              <a:ext uri="{FF2B5EF4-FFF2-40B4-BE49-F238E27FC236}">
                <a16:creationId xmlns:a16="http://schemas.microsoft.com/office/drawing/2014/main" id="{848B80E2-070B-61B9-F11E-2E3B88369284}"/>
              </a:ext>
            </a:extLst>
          </p:cNvPr>
          <p:cNvGraphicFramePr>
            <a:graphicFrameLocks noChangeAspect="1"/>
          </p:cNvGraphicFramePr>
          <p:nvPr>
            <p:custDataLst>
              <p:tags r:id="rId1"/>
            </p:custDataLst>
            <p:extLst>
              <p:ext uri="{D42A27DB-BD31-4B8C-83A1-F6EECF244321}">
                <p14:modId xmlns:p14="http://schemas.microsoft.com/office/powerpoint/2010/main" val="1380869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23" name="think-cell data - do not delete" hidden="1">
                        <a:extLst>
                          <a:ext uri="{FF2B5EF4-FFF2-40B4-BE49-F238E27FC236}">
                            <a16:creationId xmlns:a16="http://schemas.microsoft.com/office/drawing/2014/main" id="{848B80E2-070B-61B9-F11E-2E3B883692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Pladsholder til billede 17">
            <a:extLst>
              <a:ext uri="{FF2B5EF4-FFF2-40B4-BE49-F238E27FC236}">
                <a16:creationId xmlns:a16="http://schemas.microsoft.com/office/drawing/2014/main" id="{234C0B38-D052-810D-79F4-E751DEB5C48F}"/>
              </a:ext>
            </a:extLst>
          </p:cNvPr>
          <p:cNvSpPr>
            <a:spLocks noGrp="1"/>
          </p:cNvSpPr>
          <p:nvPr>
            <p:ph type="pic" sz="quarter" idx="16" hasCustomPrompt="1"/>
          </p:nvPr>
        </p:nvSpPr>
        <p:spPr>
          <a:xfrm>
            <a:off x="6284890" y="1377069"/>
            <a:ext cx="2548870" cy="3481508"/>
          </a:xfrm>
          <a:custGeom>
            <a:avLst/>
            <a:gdLst>
              <a:gd name="connsiteX0" fmla="*/ 586324 w 2548870"/>
              <a:gd name="connsiteY0" fmla="*/ 25 h 3481508"/>
              <a:gd name="connsiteX1" fmla="*/ 2471423 w 2548870"/>
              <a:gd name="connsiteY1" fmla="*/ 25 h 3481508"/>
              <a:gd name="connsiteX2" fmla="*/ 2542785 w 2548870"/>
              <a:gd name="connsiteY2" fmla="*/ 47327 h 3481508"/>
              <a:gd name="connsiteX3" fmla="*/ 2548870 w 2548870"/>
              <a:gd name="connsiteY3" fmla="*/ 77468 h 3481508"/>
              <a:gd name="connsiteX4" fmla="*/ 2548870 w 2548870"/>
              <a:gd name="connsiteY4" fmla="*/ 3402097 h 3481508"/>
              <a:gd name="connsiteX5" fmla="*/ 2542785 w 2548870"/>
              <a:gd name="connsiteY5" fmla="*/ 3432238 h 3481508"/>
              <a:gd name="connsiteX6" fmla="*/ 2471423 w 2548870"/>
              <a:gd name="connsiteY6" fmla="*/ 3479540 h 3481508"/>
              <a:gd name="connsiteX7" fmla="*/ 1044732 w 2548870"/>
              <a:gd name="connsiteY7" fmla="*/ 3481508 h 3481508"/>
              <a:gd name="connsiteX8" fmla="*/ 161253 w 2548870"/>
              <a:gd name="connsiteY8" fmla="*/ 1731990 h 3481508"/>
              <a:gd name="connsiteX9" fmla="*/ 142361 w 2548870"/>
              <a:gd name="connsiteY9" fmla="*/ 893631 h 3481508"/>
              <a:gd name="connsiteX10" fmla="*/ 586324 w 2548870"/>
              <a:gd name="connsiteY10" fmla="*/ 25 h 348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8870" h="3481508">
                <a:moveTo>
                  <a:pt x="586324" y="25"/>
                </a:moveTo>
                <a:cubicBezTo>
                  <a:pt x="583678" y="3804"/>
                  <a:pt x="1843057" y="25"/>
                  <a:pt x="2471423" y="25"/>
                </a:cubicBezTo>
                <a:cubicBezTo>
                  <a:pt x="2503503" y="25"/>
                  <a:pt x="2531027" y="19530"/>
                  <a:pt x="2542785" y="47327"/>
                </a:cubicBezTo>
                <a:lnTo>
                  <a:pt x="2548870" y="77468"/>
                </a:lnTo>
                <a:lnTo>
                  <a:pt x="2548870" y="3402097"/>
                </a:lnTo>
                <a:lnTo>
                  <a:pt x="2542785" y="3432238"/>
                </a:lnTo>
                <a:cubicBezTo>
                  <a:pt x="2531027" y="3460036"/>
                  <a:pt x="2503503" y="3479540"/>
                  <a:pt x="2471423" y="3479540"/>
                </a:cubicBezTo>
                <a:lnTo>
                  <a:pt x="1044732" y="3481508"/>
                </a:lnTo>
                <a:cubicBezTo>
                  <a:pt x="1051079" y="3481508"/>
                  <a:pt x="168810" y="1736978"/>
                  <a:pt x="161253" y="1731990"/>
                </a:cubicBezTo>
                <a:cubicBezTo>
                  <a:pt x="-74274" y="1313991"/>
                  <a:pt x="-26412" y="1213387"/>
                  <a:pt x="142361" y="893631"/>
                </a:cubicBezTo>
                <a:cubicBezTo>
                  <a:pt x="361514" y="439000"/>
                  <a:pt x="581336" y="-3754"/>
                  <a:pt x="586324" y="25"/>
                </a:cubicBezTo>
                <a:close/>
              </a:path>
            </a:pathLst>
          </a:custGeom>
          <a:solidFill>
            <a:srgbClr val="0078E1"/>
          </a:solidFill>
        </p:spPr>
        <p:txBody>
          <a:bodyPr wrap="square" anchor="ctr" anchorCtr="1">
            <a:noAutofit/>
          </a:bodyPr>
          <a:lstStyle>
            <a:lvl1pPr marL="0" indent="0">
              <a:buNone/>
              <a:defRPr sz="1050">
                <a:solidFill>
                  <a:schemeClr val="bg1"/>
                </a:solidFill>
              </a:defRPr>
            </a:lvl1pPr>
          </a:lstStyle>
          <a:p>
            <a:r>
              <a:rPr lang="da-DK"/>
              <a:t>Indsæt evt. et billede her</a:t>
            </a:r>
            <a:br>
              <a:rPr lang="da-DK"/>
            </a:br>
            <a:br>
              <a:rPr lang="da-DK"/>
            </a:br>
            <a:endParaRPr lang="da-DK"/>
          </a:p>
        </p:txBody>
      </p:sp>
      <p:sp>
        <p:nvSpPr>
          <p:cNvPr id="28" name="Pladsholder til tekst 15">
            <a:extLst>
              <a:ext uri="{FF2B5EF4-FFF2-40B4-BE49-F238E27FC236}">
                <a16:creationId xmlns:a16="http://schemas.microsoft.com/office/drawing/2014/main" id="{F68A837C-1DEA-59C1-936C-9193B8363077}"/>
              </a:ext>
            </a:extLst>
          </p:cNvPr>
          <p:cNvSpPr>
            <a:spLocks noGrp="1"/>
          </p:cNvSpPr>
          <p:nvPr>
            <p:ph type="body" sz="quarter" idx="14" hasCustomPrompt="1"/>
          </p:nvPr>
        </p:nvSpPr>
        <p:spPr>
          <a:xfrm>
            <a:off x="328613" y="1009650"/>
            <a:ext cx="7513637" cy="228600"/>
          </a:xfrm>
          <a:prstGeom prst="rect">
            <a:avLst/>
          </a:prstGeom>
        </p:spPr>
        <p:txBody>
          <a:bodyPr lIns="0">
            <a:noAutofit/>
          </a:bodyPr>
          <a:lstStyle>
            <a:lvl1pPr marL="0" indent="0">
              <a:buNone/>
              <a:defRPr sz="1400" b="0" i="0" cap="none" baseline="0">
                <a:solidFill>
                  <a:srgbClr val="0078E1"/>
                </a:solidFill>
                <a:latin typeface="Faktum" panose="020B0003030202060203" pitchFamily="34" charset="0"/>
                <a:cs typeface="Arial" panose="020B0604020202020204" pitchFamily="34" charset="0"/>
              </a:defRPr>
            </a:lvl1pPr>
          </a:lstStyle>
          <a:p>
            <a:pPr lvl="0"/>
            <a:r>
              <a:rPr lang="da-DK" noProof="0"/>
              <a:t>Underrubrik</a:t>
            </a:r>
          </a:p>
        </p:txBody>
      </p:sp>
      <p:sp>
        <p:nvSpPr>
          <p:cNvPr id="29" name="Titel 22">
            <a:extLst>
              <a:ext uri="{FF2B5EF4-FFF2-40B4-BE49-F238E27FC236}">
                <a16:creationId xmlns:a16="http://schemas.microsoft.com/office/drawing/2014/main" id="{DAC5127C-1A37-2819-E5FB-4E1A96CA1C59}"/>
              </a:ext>
            </a:extLst>
          </p:cNvPr>
          <p:cNvSpPr>
            <a:spLocks noGrp="1"/>
          </p:cNvSpPr>
          <p:nvPr>
            <p:ph type="title" hasCustomPrompt="1"/>
          </p:nvPr>
        </p:nvSpPr>
        <p:spPr>
          <a:xfrm>
            <a:off x="328613" y="590550"/>
            <a:ext cx="7513637" cy="420456"/>
          </a:xfrm>
          <a:prstGeom prst="rect">
            <a:avLst/>
          </a:prstGeom>
        </p:spPr>
        <p:txBody>
          <a:bodyPr vert="horz" lIns="0" anchor="b" anchorCtr="0">
            <a:noAutofit/>
          </a:bodyPr>
          <a:lstStyle>
            <a:lvl1pPr>
              <a:defRPr/>
            </a:lvl1pPr>
          </a:lstStyle>
          <a:p>
            <a:r>
              <a:rPr lang="da-DK"/>
              <a:t>Agenda</a:t>
            </a:r>
          </a:p>
        </p:txBody>
      </p:sp>
      <p:graphicFrame>
        <p:nvGraphicFramePr>
          <p:cNvPr id="4" name="think-cell data - do not delete" hidden="1">
            <a:extLst>
              <a:ext uri="{FF2B5EF4-FFF2-40B4-BE49-F238E27FC236}">
                <a16:creationId xmlns:a16="http://schemas.microsoft.com/office/drawing/2014/main" id="{6B62C3A0-5221-5039-9775-13C90FC78FAB}"/>
              </a:ext>
            </a:extLst>
          </p:cNvPr>
          <p:cNvGraphicFramePr>
            <a:graphicFrameLocks noChangeAspect="1"/>
          </p:cNvGraphicFramePr>
          <p:nvPr userDrawn="1">
            <p:custDataLst>
              <p:tags r:id="rId2"/>
            </p:custDataLst>
            <p:extLst>
              <p:ext uri="{D42A27DB-BD31-4B8C-83A1-F6EECF244321}">
                <p14:modId xmlns:p14="http://schemas.microsoft.com/office/powerpoint/2010/main" val="1380869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4" name="think-cell data - do not delete" hidden="1">
                        <a:extLst>
                          <a:ext uri="{FF2B5EF4-FFF2-40B4-BE49-F238E27FC236}">
                            <a16:creationId xmlns:a16="http://schemas.microsoft.com/office/drawing/2014/main" id="{6B62C3A0-5221-5039-9775-13C90FC78F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81294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2 - 8 pkt">
    <p:spTree>
      <p:nvGrpSpPr>
        <p:cNvPr id="1" name=""/>
        <p:cNvGrpSpPr/>
        <p:nvPr/>
      </p:nvGrpSpPr>
      <p:grpSpPr>
        <a:xfrm>
          <a:off x="0" y="0"/>
          <a:ext cx="0" cy="0"/>
          <a:chOff x="0" y="0"/>
          <a:chExt cx="0" cy="0"/>
        </a:xfrm>
      </p:grpSpPr>
      <p:sp>
        <p:nvSpPr>
          <p:cNvPr id="101" name="Grafik 18">
            <a:extLst>
              <a:ext uri="{FF2B5EF4-FFF2-40B4-BE49-F238E27FC236}">
                <a16:creationId xmlns:a16="http://schemas.microsoft.com/office/drawing/2014/main" id="{E053C8D4-D60D-3ADB-896F-C3C1FD8189AE}"/>
              </a:ext>
            </a:extLst>
          </p:cNvPr>
          <p:cNvSpPr/>
          <p:nvPr userDrawn="1"/>
        </p:nvSpPr>
        <p:spPr>
          <a:xfrm>
            <a:off x="-7387081" y="-974109"/>
            <a:ext cx="15027602" cy="9895826"/>
          </a:xfrm>
          <a:custGeom>
            <a:avLst/>
            <a:gdLst>
              <a:gd name="connsiteX0" fmla="*/ 6943394 w 7810743"/>
              <a:gd name="connsiteY0" fmla="*/ 0 h 5143452"/>
              <a:gd name="connsiteX1" fmla="*/ 7685391 w 7810743"/>
              <a:gd name="connsiteY1" fmla="*/ 1468184 h 5143452"/>
              <a:gd name="connsiteX2" fmla="*/ 7642481 w 7810743"/>
              <a:gd name="connsiteY2" fmla="*/ 2427256 h 5143452"/>
              <a:gd name="connsiteX3" fmla="*/ 6704316 w 7810743"/>
              <a:gd name="connsiteY3" fmla="*/ 4275058 h 5143452"/>
              <a:gd name="connsiteX4" fmla="*/ 6704220 w 7810743"/>
              <a:gd name="connsiteY4" fmla="*/ 4275249 h 5143452"/>
              <a:gd name="connsiteX5" fmla="*/ 6703553 w 7810743"/>
              <a:gd name="connsiteY5" fmla="*/ 4276582 h 5143452"/>
              <a:gd name="connsiteX6" fmla="*/ 6262308 w 7810743"/>
              <a:gd name="connsiteY6" fmla="*/ 5143453 h 5143452"/>
              <a:gd name="connsiteX7" fmla="*/ 0 w 7810743"/>
              <a:gd name="connsiteY7" fmla="*/ 5143453 h 5143452"/>
              <a:gd name="connsiteX8" fmla="*/ 0 w 7810743"/>
              <a:gd name="connsiteY8" fmla="*/ 0 h 5143452"/>
              <a:gd name="connsiteX9" fmla="*/ 6943394 w 7810743"/>
              <a:gd name="connsiteY9" fmla="*/ 0 h 514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0743" h="5143452">
                <a:moveTo>
                  <a:pt x="6943394" y="0"/>
                </a:moveTo>
                <a:cubicBezTo>
                  <a:pt x="7191424" y="489014"/>
                  <a:pt x="7438788" y="978408"/>
                  <a:pt x="7685391" y="1468184"/>
                </a:cubicBezTo>
                <a:cubicBezTo>
                  <a:pt x="7876796" y="1846945"/>
                  <a:pt x="7838315" y="2035207"/>
                  <a:pt x="7642481" y="2427256"/>
                </a:cubicBezTo>
                <a:cubicBezTo>
                  <a:pt x="7513655" y="2685241"/>
                  <a:pt x="7169898" y="3360515"/>
                  <a:pt x="6704316" y="4275058"/>
                </a:cubicBezTo>
                <a:lnTo>
                  <a:pt x="6704220" y="4275249"/>
                </a:lnTo>
                <a:lnTo>
                  <a:pt x="6703553" y="4276582"/>
                </a:lnTo>
                <a:cubicBezTo>
                  <a:pt x="6566251" y="4546283"/>
                  <a:pt x="6418375" y="4836748"/>
                  <a:pt x="6262308" y="5143453"/>
                </a:cubicBezTo>
                <a:lnTo>
                  <a:pt x="0" y="5143453"/>
                </a:lnTo>
                <a:lnTo>
                  <a:pt x="0" y="0"/>
                </a:lnTo>
                <a:lnTo>
                  <a:pt x="6943394" y="0"/>
                </a:lnTo>
                <a:close/>
              </a:path>
            </a:pathLst>
          </a:custGeom>
          <a:solidFill>
            <a:schemeClr val="bg2"/>
          </a:solidFill>
          <a:ln w="4763" cap="flat">
            <a:noFill/>
            <a:prstDash val="solid"/>
            <a:miter/>
          </a:ln>
        </p:spPr>
        <p:txBody>
          <a:bodyPr rtlCol="0" anchor="ctr"/>
          <a:lstStyle/>
          <a:p>
            <a:endParaRPr lang="da-DK"/>
          </a:p>
        </p:txBody>
      </p:sp>
      <p:graphicFrame>
        <p:nvGraphicFramePr>
          <p:cNvPr id="9" name="think-cell data - do not delete" hidden="1">
            <a:extLst>
              <a:ext uri="{FF2B5EF4-FFF2-40B4-BE49-F238E27FC236}">
                <a16:creationId xmlns:a16="http://schemas.microsoft.com/office/drawing/2014/main" id="{9F003B20-75F5-6C66-7EAE-158EB5FA8618}"/>
              </a:ext>
            </a:extLst>
          </p:cNvPr>
          <p:cNvGraphicFramePr>
            <a:graphicFrameLocks noChangeAspect="1"/>
          </p:cNvGraphicFramePr>
          <p:nvPr>
            <p:custDataLst>
              <p:tags r:id="rId1"/>
            </p:custDataLst>
            <p:extLst>
              <p:ext uri="{D42A27DB-BD31-4B8C-83A1-F6EECF244321}">
                <p14:modId xmlns:p14="http://schemas.microsoft.com/office/powerpoint/2010/main" val="1666149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9" name="think-cell data - do not delete" hidden="1">
                        <a:extLst>
                          <a:ext uri="{FF2B5EF4-FFF2-40B4-BE49-F238E27FC236}">
                            <a16:creationId xmlns:a16="http://schemas.microsoft.com/office/drawing/2014/main" id="{9F003B20-75F5-6C66-7EAE-158EB5FA861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ladsholder til tekst 15">
            <a:extLst>
              <a:ext uri="{FF2B5EF4-FFF2-40B4-BE49-F238E27FC236}">
                <a16:creationId xmlns:a16="http://schemas.microsoft.com/office/drawing/2014/main" id="{18EBA1EE-A9DE-7EFA-E2DC-AB1B55FE4E3F}"/>
              </a:ext>
            </a:extLst>
          </p:cNvPr>
          <p:cNvSpPr>
            <a:spLocks noGrp="1"/>
          </p:cNvSpPr>
          <p:nvPr>
            <p:ph type="body" sz="quarter" idx="14" hasCustomPrompt="1"/>
          </p:nvPr>
        </p:nvSpPr>
        <p:spPr>
          <a:xfrm>
            <a:off x="445751" y="1009650"/>
            <a:ext cx="7513637" cy="228600"/>
          </a:xfrm>
          <a:prstGeom prst="rect">
            <a:avLst/>
          </a:prstGeom>
        </p:spPr>
        <p:txBody>
          <a:bodyPr lIns="0">
            <a:noAutofit/>
          </a:bodyPr>
          <a:lstStyle>
            <a:lvl1pPr marL="0" indent="0">
              <a:buNone/>
              <a:defRPr sz="1400" b="0" i="0" cap="none" baseline="0">
                <a:solidFill>
                  <a:schemeClr val="accent1"/>
                </a:solidFill>
                <a:latin typeface="Faktum" panose="020B0003030202060203" pitchFamily="34" charset="0"/>
                <a:cs typeface="Arial" panose="020B0604020202020204" pitchFamily="34" charset="0"/>
              </a:defRPr>
            </a:lvl1pPr>
          </a:lstStyle>
          <a:p>
            <a:pPr lvl="0"/>
            <a:r>
              <a:rPr lang="da-DK" noProof="0"/>
              <a:t>Underrubrik</a:t>
            </a:r>
          </a:p>
        </p:txBody>
      </p:sp>
      <p:sp>
        <p:nvSpPr>
          <p:cNvPr id="21" name="Titel 22">
            <a:extLst>
              <a:ext uri="{FF2B5EF4-FFF2-40B4-BE49-F238E27FC236}">
                <a16:creationId xmlns:a16="http://schemas.microsoft.com/office/drawing/2014/main" id="{A247B41D-F79B-9B0D-938A-A7671D2E3E02}"/>
              </a:ext>
            </a:extLst>
          </p:cNvPr>
          <p:cNvSpPr>
            <a:spLocks noGrp="1"/>
          </p:cNvSpPr>
          <p:nvPr>
            <p:ph type="title" hasCustomPrompt="1"/>
          </p:nvPr>
        </p:nvSpPr>
        <p:spPr>
          <a:xfrm>
            <a:off x="445751" y="590550"/>
            <a:ext cx="7513637" cy="420456"/>
          </a:xfrm>
          <a:prstGeom prst="rect">
            <a:avLst/>
          </a:prstGeom>
        </p:spPr>
        <p:txBody>
          <a:bodyPr vert="horz" lIns="0" anchor="b" anchorCtr="0">
            <a:noAutofit/>
          </a:bodyPr>
          <a:lstStyle>
            <a:lvl1pPr>
              <a:defRPr/>
            </a:lvl1pPr>
          </a:lstStyle>
          <a:p>
            <a:r>
              <a:rPr lang="da-DK"/>
              <a:t>Agenda</a:t>
            </a:r>
          </a:p>
        </p:txBody>
      </p:sp>
      <p:sp>
        <p:nvSpPr>
          <p:cNvPr id="22" name="Tekstfelt 21">
            <a:extLst>
              <a:ext uri="{FF2B5EF4-FFF2-40B4-BE49-F238E27FC236}">
                <a16:creationId xmlns:a16="http://schemas.microsoft.com/office/drawing/2014/main" id="{16700BA7-E6C3-6924-0ED2-68814DDDC6F6}"/>
              </a:ext>
            </a:extLst>
          </p:cNvPr>
          <p:cNvSpPr txBox="1"/>
          <p:nvPr/>
        </p:nvSpPr>
        <p:spPr>
          <a:xfrm>
            <a:off x="-1836295" y="3477718"/>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graphicFrame>
        <p:nvGraphicFramePr>
          <p:cNvPr id="6" name="think-cell data - do not delete" hidden="1">
            <a:extLst>
              <a:ext uri="{FF2B5EF4-FFF2-40B4-BE49-F238E27FC236}">
                <a16:creationId xmlns:a16="http://schemas.microsoft.com/office/drawing/2014/main" id="{F6822586-83CF-B517-CD28-566D79D3F0F5}"/>
              </a:ext>
            </a:extLst>
          </p:cNvPr>
          <p:cNvGraphicFramePr>
            <a:graphicFrameLocks noChangeAspect="1"/>
          </p:cNvGraphicFramePr>
          <p:nvPr userDrawn="1">
            <p:custDataLst>
              <p:tags r:id="rId2"/>
            </p:custDataLst>
            <p:extLst>
              <p:ext uri="{D42A27DB-BD31-4B8C-83A1-F6EECF244321}">
                <p14:modId xmlns:p14="http://schemas.microsoft.com/office/powerpoint/2010/main" val="1666149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6" name="think-cell data - do not delete" hidden="1">
                        <a:extLst>
                          <a:ext uri="{FF2B5EF4-FFF2-40B4-BE49-F238E27FC236}">
                            <a16:creationId xmlns:a16="http://schemas.microsoft.com/office/drawing/2014/main" id="{F6822586-83CF-B517-CD28-566D79D3F0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 name="Tekstfelt 39">
            <a:extLst>
              <a:ext uri="{FF2B5EF4-FFF2-40B4-BE49-F238E27FC236}">
                <a16:creationId xmlns:a16="http://schemas.microsoft.com/office/drawing/2014/main" id="{BBA29ABF-0C1D-242B-51BF-97D523FA523A}"/>
              </a:ext>
            </a:extLst>
          </p:cNvPr>
          <p:cNvSpPr txBox="1"/>
          <p:nvPr userDrawn="1"/>
        </p:nvSpPr>
        <p:spPr>
          <a:xfrm>
            <a:off x="-1836295" y="3477718"/>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32" name="Text Placeholder 10">
            <a:extLst>
              <a:ext uri="{FF2B5EF4-FFF2-40B4-BE49-F238E27FC236}">
                <a16:creationId xmlns:a16="http://schemas.microsoft.com/office/drawing/2014/main" id="{9C496831-B700-469F-7F6C-83E3D128A5F4}"/>
              </a:ext>
            </a:extLst>
          </p:cNvPr>
          <p:cNvSpPr>
            <a:spLocks noGrp="1"/>
          </p:cNvSpPr>
          <p:nvPr>
            <p:ph type="body" sz="quarter" idx="30" hasCustomPrompt="1"/>
          </p:nvPr>
        </p:nvSpPr>
        <p:spPr>
          <a:xfrm>
            <a:off x="1226762" y="1819572"/>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71" name="Text Placeholder 10">
            <a:extLst>
              <a:ext uri="{FF2B5EF4-FFF2-40B4-BE49-F238E27FC236}">
                <a16:creationId xmlns:a16="http://schemas.microsoft.com/office/drawing/2014/main" id="{5904EACC-2B3E-E070-753B-495543187E69}"/>
              </a:ext>
            </a:extLst>
          </p:cNvPr>
          <p:cNvSpPr>
            <a:spLocks noGrp="1"/>
          </p:cNvSpPr>
          <p:nvPr>
            <p:ph type="body" sz="quarter" idx="34" hasCustomPrompt="1"/>
          </p:nvPr>
        </p:nvSpPr>
        <p:spPr>
          <a:xfrm>
            <a:off x="1226762" y="2561705"/>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75" name="Text Placeholder 10">
            <a:extLst>
              <a:ext uri="{FF2B5EF4-FFF2-40B4-BE49-F238E27FC236}">
                <a16:creationId xmlns:a16="http://schemas.microsoft.com/office/drawing/2014/main" id="{25591598-993C-F425-EE25-C191B1BF45B5}"/>
              </a:ext>
            </a:extLst>
          </p:cNvPr>
          <p:cNvSpPr>
            <a:spLocks noGrp="1"/>
          </p:cNvSpPr>
          <p:nvPr>
            <p:ph type="body" sz="quarter" idx="35" hasCustomPrompt="1"/>
          </p:nvPr>
        </p:nvSpPr>
        <p:spPr>
          <a:xfrm>
            <a:off x="1226762" y="3370464"/>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79" name="Text Placeholder 10">
            <a:extLst>
              <a:ext uri="{FF2B5EF4-FFF2-40B4-BE49-F238E27FC236}">
                <a16:creationId xmlns:a16="http://schemas.microsoft.com/office/drawing/2014/main" id="{93722A63-C22E-A9D1-1EC4-77A72DA3900F}"/>
              </a:ext>
            </a:extLst>
          </p:cNvPr>
          <p:cNvSpPr>
            <a:spLocks noGrp="1"/>
          </p:cNvSpPr>
          <p:nvPr>
            <p:ph type="body" sz="quarter" idx="36" hasCustomPrompt="1"/>
          </p:nvPr>
        </p:nvSpPr>
        <p:spPr>
          <a:xfrm>
            <a:off x="1226762" y="4179223"/>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80" name="Date Placeholder 3">
            <a:extLst>
              <a:ext uri="{FF2B5EF4-FFF2-40B4-BE49-F238E27FC236}">
                <a16:creationId xmlns:a16="http://schemas.microsoft.com/office/drawing/2014/main" id="{A249DB4E-C235-C387-2BBF-E3F01B555134}"/>
              </a:ext>
            </a:extLst>
          </p:cNvPr>
          <p:cNvSpPr>
            <a:spLocks noGrp="1"/>
          </p:cNvSpPr>
          <p:nvPr>
            <p:ph type="dt" sz="half" idx="2"/>
          </p:nvPr>
        </p:nvSpPr>
        <p:spPr>
          <a:xfrm>
            <a:off x="1022014" y="4857750"/>
            <a:ext cx="1771650" cy="285750"/>
          </a:xfrm>
          <a:prstGeom prst="rect">
            <a:avLst/>
          </a:prstGeom>
        </p:spPr>
        <p:txBody>
          <a:bodyPr vert="horz" lIns="0" tIns="45720" rIns="91440" bIns="45720" rtlCol="0" anchor="ctr"/>
          <a:lstStyle>
            <a:lvl1pPr algn="l">
              <a:defRPr sz="500" cap="none" baseline="0">
                <a:solidFill>
                  <a:schemeClr val="tx2"/>
                </a:solidFill>
              </a:defRPr>
            </a:lvl1pPr>
          </a:lstStyle>
          <a:p>
            <a:pPr>
              <a:defRPr/>
            </a:pPr>
            <a:fld id="{51BB634E-3CCC-6645-A71D-5A1711960C3F}" type="datetime2">
              <a:rPr lang="da-DK" smtClean="0"/>
              <a:pPr>
                <a:defRPr/>
              </a:pPr>
              <a:t>19. juni 2025</a:t>
            </a:fld>
            <a:endParaRPr lang="da-DK"/>
          </a:p>
        </p:txBody>
      </p:sp>
      <p:sp>
        <p:nvSpPr>
          <p:cNvPr id="81" name="Footer Placeholder 4">
            <a:extLst>
              <a:ext uri="{FF2B5EF4-FFF2-40B4-BE49-F238E27FC236}">
                <a16:creationId xmlns:a16="http://schemas.microsoft.com/office/drawing/2014/main" id="{EC87BC08-6A56-059D-7BDF-1CFF1278F52A}"/>
              </a:ext>
            </a:extLst>
          </p:cNvPr>
          <p:cNvSpPr>
            <a:spLocks noGrp="1"/>
          </p:cNvSpPr>
          <p:nvPr>
            <p:ph type="ftr" sz="quarter" idx="3"/>
          </p:nvPr>
        </p:nvSpPr>
        <p:spPr>
          <a:xfrm>
            <a:off x="2860339" y="4857750"/>
            <a:ext cx="5029200" cy="285750"/>
          </a:xfrm>
          <a:prstGeom prst="rect">
            <a:avLst/>
          </a:prstGeom>
          <a:ln>
            <a:noFill/>
          </a:ln>
        </p:spPr>
        <p:txBody>
          <a:bodyPr vert="horz" lIns="91440" tIns="45720" rIns="91440" bIns="45720" rtlCol="0" anchor="ctr"/>
          <a:lstStyle>
            <a:lvl1pPr algn="l">
              <a:defRPr sz="500" cap="none" baseline="0">
                <a:solidFill>
                  <a:schemeClr val="tx2"/>
                </a:solidFill>
              </a:defRPr>
            </a:lvl1pPr>
          </a:lstStyle>
          <a:p>
            <a:pPr>
              <a:defRPr/>
            </a:pPr>
            <a:endParaRPr lang="da-DK"/>
          </a:p>
        </p:txBody>
      </p:sp>
      <p:sp>
        <p:nvSpPr>
          <p:cNvPr id="82" name="Slide Number Placeholder 5">
            <a:extLst>
              <a:ext uri="{FF2B5EF4-FFF2-40B4-BE49-F238E27FC236}">
                <a16:creationId xmlns:a16="http://schemas.microsoft.com/office/drawing/2014/main" id="{83A246C6-F0C8-50BF-DCAF-99184C87A19A}"/>
              </a:ext>
            </a:extLst>
          </p:cNvPr>
          <p:cNvSpPr>
            <a:spLocks noGrp="1"/>
          </p:cNvSpPr>
          <p:nvPr>
            <p:ph type="sldNum" sz="quarter" idx="4"/>
          </p:nvPr>
        </p:nvSpPr>
        <p:spPr>
          <a:xfrm>
            <a:off x="445751" y="4857750"/>
            <a:ext cx="533400" cy="285750"/>
          </a:xfrm>
          <a:prstGeom prst="rect">
            <a:avLst/>
          </a:prstGeom>
        </p:spPr>
        <p:txBody>
          <a:bodyPr vert="horz" lIns="0" tIns="45720" rIns="0" bIns="45720" rtlCol="0" anchor="ctr"/>
          <a:lstStyle>
            <a:lvl1pPr algn="l">
              <a:defRPr sz="600" b="1" i="0" cap="none" baseline="0">
                <a:solidFill>
                  <a:schemeClr val="tx2"/>
                </a:solidFill>
                <a:latin typeface="+mn-lt"/>
                <a:cs typeface="Arial" panose="020B0604020202020204" pitchFamily="34" charset="0"/>
              </a:defRPr>
            </a:lvl1pPr>
          </a:lstStyle>
          <a:p>
            <a:fld id="{0F35BBE3-FBE0-4A68-BD0C-A9A7746FB9AE}" type="slidenum">
              <a:rPr lang="da-DK" altLang="da-DK" smtClean="0"/>
              <a:pPr/>
              <a:t>‹#›</a:t>
            </a:fld>
            <a:endParaRPr lang="da-DK" altLang="da-DK"/>
          </a:p>
        </p:txBody>
      </p:sp>
      <p:sp>
        <p:nvSpPr>
          <p:cNvPr id="86" name="Text Placeholder 10">
            <a:extLst>
              <a:ext uri="{FF2B5EF4-FFF2-40B4-BE49-F238E27FC236}">
                <a16:creationId xmlns:a16="http://schemas.microsoft.com/office/drawing/2014/main" id="{2B19CC0F-4DE4-C9E8-B5FB-27421517145D}"/>
              </a:ext>
            </a:extLst>
          </p:cNvPr>
          <p:cNvSpPr>
            <a:spLocks noGrp="1"/>
          </p:cNvSpPr>
          <p:nvPr>
            <p:ph type="body" sz="quarter" idx="37" hasCustomPrompt="1"/>
          </p:nvPr>
        </p:nvSpPr>
        <p:spPr>
          <a:xfrm>
            <a:off x="5720830" y="1819572"/>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90" name="Text Placeholder 10">
            <a:extLst>
              <a:ext uri="{FF2B5EF4-FFF2-40B4-BE49-F238E27FC236}">
                <a16:creationId xmlns:a16="http://schemas.microsoft.com/office/drawing/2014/main" id="{93D4110D-025D-7A8D-A6A0-2C4131974EB2}"/>
              </a:ext>
            </a:extLst>
          </p:cNvPr>
          <p:cNvSpPr>
            <a:spLocks noGrp="1"/>
          </p:cNvSpPr>
          <p:nvPr>
            <p:ph type="body" sz="quarter" idx="38" hasCustomPrompt="1"/>
          </p:nvPr>
        </p:nvSpPr>
        <p:spPr>
          <a:xfrm>
            <a:off x="5720830" y="2561705"/>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94" name="Text Placeholder 10">
            <a:extLst>
              <a:ext uri="{FF2B5EF4-FFF2-40B4-BE49-F238E27FC236}">
                <a16:creationId xmlns:a16="http://schemas.microsoft.com/office/drawing/2014/main" id="{CF358DBC-E5E3-0802-E0F2-CD1A0F003664}"/>
              </a:ext>
            </a:extLst>
          </p:cNvPr>
          <p:cNvSpPr>
            <a:spLocks noGrp="1"/>
          </p:cNvSpPr>
          <p:nvPr>
            <p:ph type="body" sz="quarter" idx="39" hasCustomPrompt="1"/>
          </p:nvPr>
        </p:nvSpPr>
        <p:spPr>
          <a:xfrm>
            <a:off x="5720830" y="3370464"/>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98" name="Text Placeholder 10">
            <a:extLst>
              <a:ext uri="{FF2B5EF4-FFF2-40B4-BE49-F238E27FC236}">
                <a16:creationId xmlns:a16="http://schemas.microsoft.com/office/drawing/2014/main" id="{A324970D-605C-74E1-94A9-A441C799AAF4}"/>
              </a:ext>
            </a:extLst>
          </p:cNvPr>
          <p:cNvSpPr>
            <a:spLocks noGrp="1"/>
          </p:cNvSpPr>
          <p:nvPr>
            <p:ph type="body" sz="quarter" idx="40" hasCustomPrompt="1"/>
          </p:nvPr>
        </p:nvSpPr>
        <p:spPr>
          <a:xfrm>
            <a:off x="5720830" y="4179223"/>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grpSp>
        <p:nvGrpSpPr>
          <p:cNvPr id="113" name="Gruppe 112">
            <a:extLst>
              <a:ext uri="{FF2B5EF4-FFF2-40B4-BE49-F238E27FC236}">
                <a16:creationId xmlns:a16="http://schemas.microsoft.com/office/drawing/2014/main" id="{0B0361D3-BB0D-D7EB-5815-0536D6DEB6D5}"/>
              </a:ext>
            </a:extLst>
          </p:cNvPr>
          <p:cNvGrpSpPr/>
          <p:nvPr userDrawn="1"/>
        </p:nvGrpSpPr>
        <p:grpSpPr>
          <a:xfrm>
            <a:off x="445751" y="1547527"/>
            <a:ext cx="639439" cy="639964"/>
            <a:chOff x="445751" y="1547527"/>
            <a:chExt cx="639439" cy="639964"/>
          </a:xfrm>
        </p:grpSpPr>
        <p:grpSp>
          <p:nvGrpSpPr>
            <p:cNvPr id="112" name="Gruppe 111">
              <a:extLst>
                <a:ext uri="{FF2B5EF4-FFF2-40B4-BE49-F238E27FC236}">
                  <a16:creationId xmlns:a16="http://schemas.microsoft.com/office/drawing/2014/main" id="{1F040E6A-0FFC-2752-45B9-28A866F5BCE2}"/>
                </a:ext>
              </a:extLst>
            </p:cNvPr>
            <p:cNvGrpSpPr/>
            <p:nvPr userDrawn="1"/>
          </p:nvGrpSpPr>
          <p:grpSpPr>
            <a:xfrm>
              <a:off x="445751" y="1547527"/>
              <a:ext cx="639439" cy="639964"/>
              <a:chOff x="445751" y="1547527"/>
              <a:chExt cx="639439" cy="639964"/>
            </a:xfrm>
          </p:grpSpPr>
          <p:sp>
            <p:nvSpPr>
              <p:cNvPr id="109" name="Rectangle 50">
                <a:extLst>
                  <a:ext uri="{FF2B5EF4-FFF2-40B4-BE49-F238E27FC236}">
                    <a16:creationId xmlns:a16="http://schemas.microsoft.com/office/drawing/2014/main" id="{63A8EB05-FF12-85A5-8134-521FA87E051E}"/>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10" name="Rectangle 50">
                <a:extLst>
                  <a:ext uri="{FF2B5EF4-FFF2-40B4-BE49-F238E27FC236}">
                    <a16:creationId xmlns:a16="http://schemas.microsoft.com/office/drawing/2014/main" id="{9C8EB415-B800-4825-4BE4-3D7FC0B9C86D}"/>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11" name="TextBox 40">
              <a:extLst>
                <a:ext uri="{FF2B5EF4-FFF2-40B4-BE49-F238E27FC236}">
                  <a16:creationId xmlns:a16="http://schemas.microsoft.com/office/drawing/2014/main" id="{CEEB1330-3792-A942-039D-F20A1B086624}"/>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1</a:t>
              </a:r>
            </a:p>
          </p:txBody>
        </p:sp>
      </p:grpSp>
      <p:grpSp>
        <p:nvGrpSpPr>
          <p:cNvPr id="114" name="Gruppe 113">
            <a:extLst>
              <a:ext uri="{FF2B5EF4-FFF2-40B4-BE49-F238E27FC236}">
                <a16:creationId xmlns:a16="http://schemas.microsoft.com/office/drawing/2014/main" id="{8A0FFCB4-4055-03A6-4848-A499850DDB57}"/>
              </a:ext>
            </a:extLst>
          </p:cNvPr>
          <p:cNvGrpSpPr/>
          <p:nvPr userDrawn="1"/>
        </p:nvGrpSpPr>
        <p:grpSpPr>
          <a:xfrm>
            <a:off x="445751" y="2345294"/>
            <a:ext cx="639439" cy="639964"/>
            <a:chOff x="445751" y="1547527"/>
            <a:chExt cx="639439" cy="639964"/>
          </a:xfrm>
        </p:grpSpPr>
        <p:grpSp>
          <p:nvGrpSpPr>
            <p:cNvPr id="115" name="Gruppe 114">
              <a:extLst>
                <a:ext uri="{FF2B5EF4-FFF2-40B4-BE49-F238E27FC236}">
                  <a16:creationId xmlns:a16="http://schemas.microsoft.com/office/drawing/2014/main" id="{55B70FF8-BF2B-0B75-7C96-D09A8786E5AA}"/>
                </a:ext>
              </a:extLst>
            </p:cNvPr>
            <p:cNvGrpSpPr/>
            <p:nvPr userDrawn="1"/>
          </p:nvGrpSpPr>
          <p:grpSpPr>
            <a:xfrm>
              <a:off x="445751" y="1547527"/>
              <a:ext cx="639439" cy="639964"/>
              <a:chOff x="445751" y="1547527"/>
              <a:chExt cx="639439" cy="639964"/>
            </a:xfrm>
          </p:grpSpPr>
          <p:sp>
            <p:nvSpPr>
              <p:cNvPr id="117" name="Rectangle 50">
                <a:extLst>
                  <a:ext uri="{FF2B5EF4-FFF2-40B4-BE49-F238E27FC236}">
                    <a16:creationId xmlns:a16="http://schemas.microsoft.com/office/drawing/2014/main" id="{AEA489CD-C307-7F56-F5FB-4EA9B6ED6D6E}"/>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18" name="Rectangle 50">
                <a:extLst>
                  <a:ext uri="{FF2B5EF4-FFF2-40B4-BE49-F238E27FC236}">
                    <a16:creationId xmlns:a16="http://schemas.microsoft.com/office/drawing/2014/main" id="{FDC23A8F-61C2-4572-6782-1CCCC5F6241F}"/>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16" name="TextBox 40">
              <a:extLst>
                <a:ext uri="{FF2B5EF4-FFF2-40B4-BE49-F238E27FC236}">
                  <a16:creationId xmlns:a16="http://schemas.microsoft.com/office/drawing/2014/main" id="{9DEB138B-C33C-4F14-41F6-7708E28601E8}"/>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2</a:t>
              </a:r>
            </a:p>
          </p:txBody>
        </p:sp>
      </p:grpSp>
      <p:grpSp>
        <p:nvGrpSpPr>
          <p:cNvPr id="119" name="Gruppe 118">
            <a:extLst>
              <a:ext uri="{FF2B5EF4-FFF2-40B4-BE49-F238E27FC236}">
                <a16:creationId xmlns:a16="http://schemas.microsoft.com/office/drawing/2014/main" id="{A63AB890-1F47-22A5-56A8-24A498C9B548}"/>
              </a:ext>
            </a:extLst>
          </p:cNvPr>
          <p:cNvGrpSpPr/>
          <p:nvPr userDrawn="1"/>
        </p:nvGrpSpPr>
        <p:grpSpPr>
          <a:xfrm>
            <a:off x="445751" y="3166388"/>
            <a:ext cx="639439" cy="639964"/>
            <a:chOff x="445751" y="1547527"/>
            <a:chExt cx="639439" cy="639964"/>
          </a:xfrm>
        </p:grpSpPr>
        <p:grpSp>
          <p:nvGrpSpPr>
            <p:cNvPr id="120" name="Gruppe 119">
              <a:extLst>
                <a:ext uri="{FF2B5EF4-FFF2-40B4-BE49-F238E27FC236}">
                  <a16:creationId xmlns:a16="http://schemas.microsoft.com/office/drawing/2014/main" id="{C16667D9-3434-C35C-4F73-69C1EDD9F811}"/>
                </a:ext>
              </a:extLst>
            </p:cNvPr>
            <p:cNvGrpSpPr/>
            <p:nvPr userDrawn="1"/>
          </p:nvGrpSpPr>
          <p:grpSpPr>
            <a:xfrm>
              <a:off x="445751" y="1547527"/>
              <a:ext cx="639439" cy="639964"/>
              <a:chOff x="445751" y="1547527"/>
              <a:chExt cx="639439" cy="639964"/>
            </a:xfrm>
          </p:grpSpPr>
          <p:sp>
            <p:nvSpPr>
              <p:cNvPr id="122" name="Rectangle 50">
                <a:extLst>
                  <a:ext uri="{FF2B5EF4-FFF2-40B4-BE49-F238E27FC236}">
                    <a16:creationId xmlns:a16="http://schemas.microsoft.com/office/drawing/2014/main" id="{F23B50BF-7313-20E2-7E60-784F08697CCE}"/>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23" name="Rectangle 50">
                <a:extLst>
                  <a:ext uri="{FF2B5EF4-FFF2-40B4-BE49-F238E27FC236}">
                    <a16:creationId xmlns:a16="http://schemas.microsoft.com/office/drawing/2014/main" id="{F7806E1E-7C0A-8395-F672-108E038C0FEE}"/>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21" name="TextBox 40">
              <a:extLst>
                <a:ext uri="{FF2B5EF4-FFF2-40B4-BE49-F238E27FC236}">
                  <a16:creationId xmlns:a16="http://schemas.microsoft.com/office/drawing/2014/main" id="{010F4A34-AEA8-141F-F6DC-3C9029B61D81}"/>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3</a:t>
              </a:r>
            </a:p>
          </p:txBody>
        </p:sp>
      </p:grpSp>
      <p:grpSp>
        <p:nvGrpSpPr>
          <p:cNvPr id="124" name="Gruppe 123">
            <a:extLst>
              <a:ext uri="{FF2B5EF4-FFF2-40B4-BE49-F238E27FC236}">
                <a16:creationId xmlns:a16="http://schemas.microsoft.com/office/drawing/2014/main" id="{4A5E6BE7-E4C3-BACD-3537-5EF08F37BE22}"/>
              </a:ext>
            </a:extLst>
          </p:cNvPr>
          <p:cNvGrpSpPr/>
          <p:nvPr userDrawn="1"/>
        </p:nvGrpSpPr>
        <p:grpSpPr>
          <a:xfrm>
            <a:off x="445751" y="3973486"/>
            <a:ext cx="639439" cy="639964"/>
            <a:chOff x="445751" y="1547527"/>
            <a:chExt cx="639439" cy="639964"/>
          </a:xfrm>
        </p:grpSpPr>
        <p:grpSp>
          <p:nvGrpSpPr>
            <p:cNvPr id="125" name="Gruppe 124">
              <a:extLst>
                <a:ext uri="{FF2B5EF4-FFF2-40B4-BE49-F238E27FC236}">
                  <a16:creationId xmlns:a16="http://schemas.microsoft.com/office/drawing/2014/main" id="{21DB357C-DBFB-11BE-2F67-EC2C4DFCEBA1}"/>
                </a:ext>
              </a:extLst>
            </p:cNvPr>
            <p:cNvGrpSpPr/>
            <p:nvPr userDrawn="1"/>
          </p:nvGrpSpPr>
          <p:grpSpPr>
            <a:xfrm>
              <a:off x="445751" y="1547527"/>
              <a:ext cx="639439" cy="639964"/>
              <a:chOff x="445751" y="1547527"/>
              <a:chExt cx="639439" cy="639964"/>
            </a:xfrm>
          </p:grpSpPr>
          <p:sp>
            <p:nvSpPr>
              <p:cNvPr id="127" name="Rectangle 50">
                <a:extLst>
                  <a:ext uri="{FF2B5EF4-FFF2-40B4-BE49-F238E27FC236}">
                    <a16:creationId xmlns:a16="http://schemas.microsoft.com/office/drawing/2014/main" id="{FA379961-FA20-049D-4CA1-1D0E5C29E1E8}"/>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28" name="Rectangle 50">
                <a:extLst>
                  <a:ext uri="{FF2B5EF4-FFF2-40B4-BE49-F238E27FC236}">
                    <a16:creationId xmlns:a16="http://schemas.microsoft.com/office/drawing/2014/main" id="{E83AFA76-9022-7910-7C22-5F413E2ECDD9}"/>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26" name="TextBox 40">
              <a:extLst>
                <a:ext uri="{FF2B5EF4-FFF2-40B4-BE49-F238E27FC236}">
                  <a16:creationId xmlns:a16="http://schemas.microsoft.com/office/drawing/2014/main" id="{456B7AD0-8F22-E46C-0019-2A3423C07488}"/>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4</a:t>
              </a:r>
            </a:p>
          </p:txBody>
        </p:sp>
      </p:grpSp>
      <p:grpSp>
        <p:nvGrpSpPr>
          <p:cNvPr id="129" name="Gruppe 128">
            <a:extLst>
              <a:ext uri="{FF2B5EF4-FFF2-40B4-BE49-F238E27FC236}">
                <a16:creationId xmlns:a16="http://schemas.microsoft.com/office/drawing/2014/main" id="{9BB67695-19F6-5F5E-3E93-47C7808DFC49}"/>
              </a:ext>
            </a:extLst>
          </p:cNvPr>
          <p:cNvGrpSpPr/>
          <p:nvPr userDrawn="1"/>
        </p:nvGrpSpPr>
        <p:grpSpPr>
          <a:xfrm>
            <a:off x="4933776" y="1547527"/>
            <a:ext cx="639439" cy="639964"/>
            <a:chOff x="445751" y="1547527"/>
            <a:chExt cx="639439" cy="639964"/>
          </a:xfrm>
        </p:grpSpPr>
        <p:grpSp>
          <p:nvGrpSpPr>
            <p:cNvPr id="130" name="Gruppe 129">
              <a:extLst>
                <a:ext uri="{FF2B5EF4-FFF2-40B4-BE49-F238E27FC236}">
                  <a16:creationId xmlns:a16="http://schemas.microsoft.com/office/drawing/2014/main" id="{57709EE5-0C18-332C-149F-3DB95BE42FE9}"/>
                </a:ext>
              </a:extLst>
            </p:cNvPr>
            <p:cNvGrpSpPr/>
            <p:nvPr userDrawn="1"/>
          </p:nvGrpSpPr>
          <p:grpSpPr>
            <a:xfrm>
              <a:off x="445751" y="1547527"/>
              <a:ext cx="639439" cy="639964"/>
              <a:chOff x="445751" y="1547527"/>
              <a:chExt cx="639439" cy="639964"/>
            </a:xfrm>
          </p:grpSpPr>
          <p:sp>
            <p:nvSpPr>
              <p:cNvPr id="132" name="Rectangle 50">
                <a:extLst>
                  <a:ext uri="{FF2B5EF4-FFF2-40B4-BE49-F238E27FC236}">
                    <a16:creationId xmlns:a16="http://schemas.microsoft.com/office/drawing/2014/main" id="{12DE3F8D-C20F-730D-FD54-BEA236925A37}"/>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33" name="Rectangle 50">
                <a:extLst>
                  <a:ext uri="{FF2B5EF4-FFF2-40B4-BE49-F238E27FC236}">
                    <a16:creationId xmlns:a16="http://schemas.microsoft.com/office/drawing/2014/main" id="{46F16E6B-7261-521F-B8CC-58D5A734AA80}"/>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31" name="TextBox 40">
              <a:extLst>
                <a:ext uri="{FF2B5EF4-FFF2-40B4-BE49-F238E27FC236}">
                  <a16:creationId xmlns:a16="http://schemas.microsoft.com/office/drawing/2014/main" id="{FF7F62FA-C6BD-BE80-7D3B-CFE4E0B29EBD}"/>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5</a:t>
              </a:r>
            </a:p>
          </p:txBody>
        </p:sp>
      </p:grpSp>
      <p:grpSp>
        <p:nvGrpSpPr>
          <p:cNvPr id="134" name="Gruppe 133">
            <a:extLst>
              <a:ext uri="{FF2B5EF4-FFF2-40B4-BE49-F238E27FC236}">
                <a16:creationId xmlns:a16="http://schemas.microsoft.com/office/drawing/2014/main" id="{1BDB3EDE-B075-51C5-F91B-BBACAE7CD604}"/>
              </a:ext>
            </a:extLst>
          </p:cNvPr>
          <p:cNvGrpSpPr/>
          <p:nvPr userDrawn="1"/>
        </p:nvGrpSpPr>
        <p:grpSpPr>
          <a:xfrm>
            <a:off x="4933776" y="2345294"/>
            <a:ext cx="639439" cy="639964"/>
            <a:chOff x="445751" y="1547527"/>
            <a:chExt cx="639439" cy="639964"/>
          </a:xfrm>
        </p:grpSpPr>
        <p:grpSp>
          <p:nvGrpSpPr>
            <p:cNvPr id="135" name="Gruppe 134">
              <a:extLst>
                <a:ext uri="{FF2B5EF4-FFF2-40B4-BE49-F238E27FC236}">
                  <a16:creationId xmlns:a16="http://schemas.microsoft.com/office/drawing/2014/main" id="{36EED6BB-F646-9D7B-37E8-FFE928C9EE80}"/>
                </a:ext>
              </a:extLst>
            </p:cNvPr>
            <p:cNvGrpSpPr/>
            <p:nvPr userDrawn="1"/>
          </p:nvGrpSpPr>
          <p:grpSpPr>
            <a:xfrm>
              <a:off x="445751" y="1547527"/>
              <a:ext cx="639439" cy="639964"/>
              <a:chOff x="445751" y="1547527"/>
              <a:chExt cx="639439" cy="639964"/>
            </a:xfrm>
          </p:grpSpPr>
          <p:sp>
            <p:nvSpPr>
              <p:cNvPr id="137" name="Rectangle 50">
                <a:extLst>
                  <a:ext uri="{FF2B5EF4-FFF2-40B4-BE49-F238E27FC236}">
                    <a16:creationId xmlns:a16="http://schemas.microsoft.com/office/drawing/2014/main" id="{7C44C46A-EAA7-4268-D5DA-C1081F0FDB49}"/>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38" name="Rectangle 50">
                <a:extLst>
                  <a:ext uri="{FF2B5EF4-FFF2-40B4-BE49-F238E27FC236}">
                    <a16:creationId xmlns:a16="http://schemas.microsoft.com/office/drawing/2014/main" id="{29EE153B-398B-215A-E66B-EF87DF8D30A7}"/>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36" name="TextBox 40">
              <a:extLst>
                <a:ext uri="{FF2B5EF4-FFF2-40B4-BE49-F238E27FC236}">
                  <a16:creationId xmlns:a16="http://schemas.microsoft.com/office/drawing/2014/main" id="{54645DC2-EB46-3FBF-4B3F-BAB2F5653B72}"/>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6</a:t>
              </a:r>
            </a:p>
          </p:txBody>
        </p:sp>
      </p:grpSp>
      <p:grpSp>
        <p:nvGrpSpPr>
          <p:cNvPr id="139" name="Gruppe 138">
            <a:extLst>
              <a:ext uri="{FF2B5EF4-FFF2-40B4-BE49-F238E27FC236}">
                <a16:creationId xmlns:a16="http://schemas.microsoft.com/office/drawing/2014/main" id="{8F6C8CC3-C361-29CA-29E0-6F0EDE7E22B1}"/>
              </a:ext>
            </a:extLst>
          </p:cNvPr>
          <p:cNvGrpSpPr/>
          <p:nvPr userDrawn="1"/>
        </p:nvGrpSpPr>
        <p:grpSpPr>
          <a:xfrm>
            <a:off x="4933776" y="3166388"/>
            <a:ext cx="639439" cy="639964"/>
            <a:chOff x="445751" y="1547527"/>
            <a:chExt cx="639439" cy="639964"/>
          </a:xfrm>
        </p:grpSpPr>
        <p:grpSp>
          <p:nvGrpSpPr>
            <p:cNvPr id="140" name="Gruppe 139">
              <a:extLst>
                <a:ext uri="{FF2B5EF4-FFF2-40B4-BE49-F238E27FC236}">
                  <a16:creationId xmlns:a16="http://schemas.microsoft.com/office/drawing/2014/main" id="{08828ADB-6A62-BA3F-E0AC-CE2AD08D8B9F}"/>
                </a:ext>
              </a:extLst>
            </p:cNvPr>
            <p:cNvGrpSpPr/>
            <p:nvPr userDrawn="1"/>
          </p:nvGrpSpPr>
          <p:grpSpPr>
            <a:xfrm>
              <a:off x="445751" y="1547527"/>
              <a:ext cx="639439" cy="639964"/>
              <a:chOff x="445751" y="1547527"/>
              <a:chExt cx="639439" cy="639964"/>
            </a:xfrm>
          </p:grpSpPr>
          <p:sp>
            <p:nvSpPr>
              <p:cNvPr id="142" name="Rectangle 50">
                <a:extLst>
                  <a:ext uri="{FF2B5EF4-FFF2-40B4-BE49-F238E27FC236}">
                    <a16:creationId xmlns:a16="http://schemas.microsoft.com/office/drawing/2014/main" id="{5CA05419-A856-E802-5979-AC48F8CBEF11}"/>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43" name="Rectangle 50">
                <a:extLst>
                  <a:ext uri="{FF2B5EF4-FFF2-40B4-BE49-F238E27FC236}">
                    <a16:creationId xmlns:a16="http://schemas.microsoft.com/office/drawing/2014/main" id="{6BE303BE-4C52-77DF-F9A0-9335442DD140}"/>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41" name="TextBox 40">
              <a:extLst>
                <a:ext uri="{FF2B5EF4-FFF2-40B4-BE49-F238E27FC236}">
                  <a16:creationId xmlns:a16="http://schemas.microsoft.com/office/drawing/2014/main" id="{7B09326C-1E0F-22C3-A535-0ECD22ABC2DE}"/>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7</a:t>
              </a:r>
            </a:p>
          </p:txBody>
        </p:sp>
      </p:grpSp>
      <p:grpSp>
        <p:nvGrpSpPr>
          <p:cNvPr id="144" name="Gruppe 143">
            <a:extLst>
              <a:ext uri="{FF2B5EF4-FFF2-40B4-BE49-F238E27FC236}">
                <a16:creationId xmlns:a16="http://schemas.microsoft.com/office/drawing/2014/main" id="{DCBE08AA-3294-6A1D-34B3-3F5E3560E905}"/>
              </a:ext>
            </a:extLst>
          </p:cNvPr>
          <p:cNvGrpSpPr/>
          <p:nvPr userDrawn="1"/>
        </p:nvGrpSpPr>
        <p:grpSpPr>
          <a:xfrm>
            <a:off x="4933776" y="3973486"/>
            <a:ext cx="639439" cy="639964"/>
            <a:chOff x="445751" y="1547527"/>
            <a:chExt cx="639439" cy="639964"/>
          </a:xfrm>
        </p:grpSpPr>
        <p:grpSp>
          <p:nvGrpSpPr>
            <p:cNvPr id="145" name="Gruppe 144">
              <a:extLst>
                <a:ext uri="{FF2B5EF4-FFF2-40B4-BE49-F238E27FC236}">
                  <a16:creationId xmlns:a16="http://schemas.microsoft.com/office/drawing/2014/main" id="{E4D4AE11-A96B-21D1-4414-59D4848E0670}"/>
                </a:ext>
              </a:extLst>
            </p:cNvPr>
            <p:cNvGrpSpPr/>
            <p:nvPr userDrawn="1"/>
          </p:nvGrpSpPr>
          <p:grpSpPr>
            <a:xfrm>
              <a:off x="445751" y="1547527"/>
              <a:ext cx="639439" cy="639964"/>
              <a:chOff x="445751" y="1547527"/>
              <a:chExt cx="639439" cy="639964"/>
            </a:xfrm>
          </p:grpSpPr>
          <p:sp>
            <p:nvSpPr>
              <p:cNvPr id="147" name="Rectangle 50">
                <a:extLst>
                  <a:ext uri="{FF2B5EF4-FFF2-40B4-BE49-F238E27FC236}">
                    <a16:creationId xmlns:a16="http://schemas.microsoft.com/office/drawing/2014/main" id="{F6EAA94D-C638-B4F3-3137-22DE74BA32E2}"/>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48" name="Rectangle 50">
                <a:extLst>
                  <a:ext uri="{FF2B5EF4-FFF2-40B4-BE49-F238E27FC236}">
                    <a16:creationId xmlns:a16="http://schemas.microsoft.com/office/drawing/2014/main" id="{2DCC5B78-B299-8E21-DDD7-6FBA0D8BFE41}"/>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46" name="TextBox 40">
              <a:extLst>
                <a:ext uri="{FF2B5EF4-FFF2-40B4-BE49-F238E27FC236}">
                  <a16:creationId xmlns:a16="http://schemas.microsoft.com/office/drawing/2014/main" id="{24FA6C23-5B47-73C3-7421-B47A2CF352B5}"/>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8</a:t>
              </a:r>
            </a:p>
          </p:txBody>
        </p:sp>
      </p:grpSp>
    </p:spTree>
    <p:extLst>
      <p:ext uri="{BB962C8B-B14F-4D97-AF65-F5344CB8AC3E}">
        <p14:creationId xmlns:p14="http://schemas.microsoft.com/office/powerpoint/2010/main" val="405004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2 - 7 pkt">
    <p:spTree>
      <p:nvGrpSpPr>
        <p:cNvPr id="1" name=""/>
        <p:cNvGrpSpPr/>
        <p:nvPr/>
      </p:nvGrpSpPr>
      <p:grpSpPr>
        <a:xfrm>
          <a:off x="0" y="0"/>
          <a:ext cx="0" cy="0"/>
          <a:chOff x="0" y="0"/>
          <a:chExt cx="0" cy="0"/>
        </a:xfrm>
      </p:grpSpPr>
      <p:sp>
        <p:nvSpPr>
          <p:cNvPr id="101" name="Grafik 18">
            <a:extLst>
              <a:ext uri="{FF2B5EF4-FFF2-40B4-BE49-F238E27FC236}">
                <a16:creationId xmlns:a16="http://schemas.microsoft.com/office/drawing/2014/main" id="{E053C8D4-D60D-3ADB-896F-C3C1FD8189AE}"/>
              </a:ext>
            </a:extLst>
          </p:cNvPr>
          <p:cNvSpPr/>
          <p:nvPr userDrawn="1"/>
        </p:nvSpPr>
        <p:spPr>
          <a:xfrm>
            <a:off x="-7387081" y="-974109"/>
            <a:ext cx="15027602" cy="9895826"/>
          </a:xfrm>
          <a:custGeom>
            <a:avLst/>
            <a:gdLst>
              <a:gd name="connsiteX0" fmla="*/ 6943394 w 7810743"/>
              <a:gd name="connsiteY0" fmla="*/ 0 h 5143452"/>
              <a:gd name="connsiteX1" fmla="*/ 7685391 w 7810743"/>
              <a:gd name="connsiteY1" fmla="*/ 1468184 h 5143452"/>
              <a:gd name="connsiteX2" fmla="*/ 7642481 w 7810743"/>
              <a:gd name="connsiteY2" fmla="*/ 2427256 h 5143452"/>
              <a:gd name="connsiteX3" fmla="*/ 6704316 w 7810743"/>
              <a:gd name="connsiteY3" fmla="*/ 4275058 h 5143452"/>
              <a:gd name="connsiteX4" fmla="*/ 6704220 w 7810743"/>
              <a:gd name="connsiteY4" fmla="*/ 4275249 h 5143452"/>
              <a:gd name="connsiteX5" fmla="*/ 6703553 w 7810743"/>
              <a:gd name="connsiteY5" fmla="*/ 4276582 h 5143452"/>
              <a:gd name="connsiteX6" fmla="*/ 6262308 w 7810743"/>
              <a:gd name="connsiteY6" fmla="*/ 5143453 h 5143452"/>
              <a:gd name="connsiteX7" fmla="*/ 0 w 7810743"/>
              <a:gd name="connsiteY7" fmla="*/ 5143453 h 5143452"/>
              <a:gd name="connsiteX8" fmla="*/ 0 w 7810743"/>
              <a:gd name="connsiteY8" fmla="*/ 0 h 5143452"/>
              <a:gd name="connsiteX9" fmla="*/ 6943394 w 7810743"/>
              <a:gd name="connsiteY9" fmla="*/ 0 h 514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0743" h="5143452">
                <a:moveTo>
                  <a:pt x="6943394" y="0"/>
                </a:moveTo>
                <a:cubicBezTo>
                  <a:pt x="7191424" y="489014"/>
                  <a:pt x="7438788" y="978408"/>
                  <a:pt x="7685391" y="1468184"/>
                </a:cubicBezTo>
                <a:cubicBezTo>
                  <a:pt x="7876796" y="1846945"/>
                  <a:pt x="7838315" y="2035207"/>
                  <a:pt x="7642481" y="2427256"/>
                </a:cubicBezTo>
                <a:cubicBezTo>
                  <a:pt x="7513655" y="2685241"/>
                  <a:pt x="7169898" y="3360515"/>
                  <a:pt x="6704316" y="4275058"/>
                </a:cubicBezTo>
                <a:lnTo>
                  <a:pt x="6704220" y="4275249"/>
                </a:lnTo>
                <a:lnTo>
                  <a:pt x="6703553" y="4276582"/>
                </a:lnTo>
                <a:cubicBezTo>
                  <a:pt x="6566251" y="4546283"/>
                  <a:pt x="6418375" y="4836748"/>
                  <a:pt x="6262308" y="5143453"/>
                </a:cubicBezTo>
                <a:lnTo>
                  <a:pt x="0" y="5143453"/>
                </a:lnTo>
                <a:lnTo>
                  <a:pt x="0" y="0"/>
                </a:lnTo>
                <a:lnTo>
                  <a:pt x="6943394" y="0"/>
                </a:lnTo>
                <a:close/>
              </a:path>
            </a:pathLst>
          </a:custGeom>
          <a:solidFill>
            <a:schemeClr val="bg2"/>
          </a:solidFill>
          <a:ln w="4763" cap="flat">
            <a:noFill/>
            <a:prstDash val="solid"/>
            <a:miter/>
          </a:ln>
        </p:spPr>
        <p:txBody>
          <a:bodyPr rtlCol="0" anchor="ctr"/>
          <a:lstStyle/>
          <a:p>
            <a:endParaRPr lang="da-DK"/>
          </a:p>
        </p:txBody>
      </p:sp>
      <p:graphicFrame>
        <p:nvGraphicFramePr>
          <p:cNvPr id="9" name="think-cell data - do not delete" hidden="1">
            <a:extLst>
              <a:ext uri="{FF2B5EF4-FFF2-40B4-BE49-F238E27FC236}">
                <a16:creationId xmlns:a16="http://schemas.microsoft.com/office/drawing/2014/main" id="{9F003B20-75F5-6C66-7EAE-158EB5FA8618}"/>
              </a:ext>
            </a:extLst>
          </p:cNvPr>
          <p:cNvGraphicFramePr>
            <a:graphicFrameLocks noChangeAspect="1"/>
          </p:cNvGraphicFramePr>
          <p:nvPr>
            <p:custDataLst>
              <p:tags r:id="rId1"/>
            </p:custDataLst>
            <p:extLst>
              <p:ext uri="{D42A27DB-BD31-4B8C-83A1-F6EECF244321}">
                <p14:modId xmlns:p14="http://schemas.microsoft.com/office/powerpoint/2010/main" val="1666149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9" name="think-cell data - do not delete" hidden="1">
                        <a:extLst>
                          <a:ext uri="{FF2B5EF4-FFF2-40B4-BE49-F238E27FC236}">
                            <a16:creationId xmlns:a16="http://schemas.microsoft.com/office/drawing/2014/main" id="{9F003B20-75F5-6C66-7EAE-158EB5FA861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ladsholder til tekst 15">
            <a:extLst>
              <a:ext uri="{FF2B5EF4-FFF2-40B4-BE49-F238E27FC236}">
                <a16:creationId xmlns:a16="http://schemas.microsoft.com/office/drawing/2014/main" id="{18EBA1EE-A9DE-7EFA-E2DC-AB1B55FE4E3F}"/>
              </a:ext>
            </a:extLst>
          </p:cNvPr>
          <p:cNvSpPr>
            <a:spLocks noGrp="1"/>
          </p:cNvSpPr>
          <p:nvPr>
            <p:ph type="body" sz="quarter" idx="14" hasCustomPrompt="1"/>
          </p:nvPr>
        </p:nvSpPr>
        <p:spPr>
          <a:xfrm>
            <a:off x="445751" y="1009650"/>
            <a:ext cx="7513637" cy="228600"/>
          </a:xfrm>
          <a:prstGeom prst="rect">
            <a:avLst/>
          </a:prstGeom>
        </p:spPr>
        <p:txBody>
          <a:bodyPr lIns="0">
            <a:noAutofit/>
          </a:bodyPr>
          <a:lstStyle>
            <a:lvl1pPr marL="0" indent="0">
              <a:buNone/>
              <a:defRPr sz="1400" b="0" i="0" cap="none" baseline="0">
                <a:solidFill>
                  <a:schemeClr val="accent1"/>
                </a:solidFill>
                <a:latin typeface="Faktum" panose="020B0003030202060203" pitchFamily="34" charset="0"/>
                <a:cs typeface="Arial" panose="020B0604020202020204" pitchFamily="34" charset="0"/>
              </a:defRPr>
            </a:lvl1pPr>
          </a:lstStyle>
          <a:p>
            <a:pPr lvl="0"/>
            <a:r>
              <a:rPr lang="da-DK" noProof="0"/>
              <a:t>Underrubrik</a:t>
            </a:r>
          </a:p>
        </p:txBody>
      </p:sp>
      <p:sp>
        <p:nvSpPr>
          <p:cNvPr id="21" name="Titel 22">
            <a:extLst>
              <a:ext uri="{FF2B5EF4-FFF2-40B4-BE49-F238E27FC236}">
                <a16:creationId xmlns:a16="http://schemas.microsoft.com/office/drawing/2014/main" id="{A247B41D-F79B-9B0D-938A-A7671D2E3E02}"/>
              </a:ext>
            </a:extLst>
          </p:cNvPr>
          <p:cNvSpPr>
            <a:spLocks noGrp="1"/>
          </p:cNvSpPr>
          <p:nvPr>
            <p:ph type="title" hasCustomPrompt="1"/>
          </p:nvPr>
        </p:nvSpPr>
        <p:spPr>
          <a:xfrm>
            <a:off x="445751" y="590550"/>
            <a:ext cx="7513637" cy="420456"/>
          </a:xfrm>
          <a:prstGeom prst="rect">
            <a:avLst/>
          </a:prstGeom>
        </p:spPr>
        <p:txBody>
          <a:bodyPr vert="horz" lIns="0" anchor="b" anchorCtr="0">
            <a:noAutofit/>
          </a:bodyPr>
          <a:lstStyle>
            <a:lvl1pPr>
              <a:defRPr/>
            </a:lvl1pPr>
          </a:lstStyle>
          <a:p>
            <a:r>
              <a:rPr lang="da-DK"/>
              <a:t>Agenda</a:t>
            </a:r>
          </a:p>
        </p:txBody>
      </p:sp>
      <p:sp>
        <p:nvSpPr>
          <p:cNvPr id="22" name="Tekstfelt 21">
            <a:extLst>
              <a:ext uri="{FF2B5EF4-FFF2-40B4-BE49-F238E27FC236}">
                <a16:creationId xmlns:a16="http://schemas.microsoft.com/office/drawing/2014/main" id="{16700BA7-E6C3-6924-0ED2-68814DDDC6F6}"/>
              </a:ext>
            </a:extLst>
          </p:cNvPr>
          <p:cNvSpPr txBox="1"/>
          <p:nvPr/>
        </p:nvSpPr>
        <p:spPr>
          <a:xfrm>
            <a:off x="-1836295" y="3477718"/>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graphicFrame>
        <p:nvGraphicFramePr>
          <p:cNvPr id="6" name="think-cell data - do not delete" hidden="1">
            <a:extLst>
              <a:ext uri="{FF2B5EF4-FFF2-40B4-BE49-F238E27FC236}">
                <a16:creationId xmlns:a16="http://schemas.microsoft.com/office/drawing/2014/main" id="{F6822586-83CF-B517-CD28-566D79D3F0F5}"/>
              </a:ext>
            </a:extLst>
          </p:cNvPr>
          <p:cNvGraphicFramePr>
            <a:graphicFrameLocks noChangeAspect="1"/>
          </p:cNvGraphicFramePr>
          <p:nvPr userDrawn="1">
            <p:custDataLst>
              <p:tags r:id="rId2"/>
            </p:custDataLst>
            <p:extLst>
              <p:ext uri="{D42A27DB-BD31-4B8C-83A1-F6EECF244321}">
                <p14:modId xmlns:p14="http://schemas.microsoft.com/office/powerpoint/2010/main" val="1666149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6" name="think-cell data - do not delete" hidden="1">
                        <a:extLst>
                          <a:ext uri="{FF2B5EF4-FFF2-40B4-BE49-F238E27FC236}">
                            <a16:creationId xmlns:a16="http://schemas.microsoft.com/office/drawing/2014/main" id="{F6822586-83CF-B517-CD28-566D79D3F0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 name="Tekstfelt 39">
            <a:extLst>
              <a:ext uri="{FF2B5EF4-FFF2-40B4-BE49-F238E27FC236}">
                <a16:creationId xmlns:a16="http://schemas.microsoft.com/office/drawing/2014/main" id="{BBA29ABF-0C1D-242B-51BF-97D523FA523A}"/>
              </a:ext>
            </a:extLst>
          </p:cNvPr>
          <p:cNvSpPr txBox="1"/>
          <p:nvPr userDrawn="1"/>
        </p:nvSpPr>
        <p:spPr>
          <a:xfrm>
            <a:off x="-1836295" y="3477718"/>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32" name="Text Placeholder 10">
            <a:extLst>
              <a:ext uri="{FF2B5EF4-FFF2-40B4-BE49-F238E27FC236}">
                <a16:creationId xmlns:a16="http://schemas.microsoft.com/office/drawing/2014/main" id="{9C496831-B700-469F-7F6C-83E3D128A5F4}"/>
              </a:ext>
            </a:extLst>
          </p:cNvPr>
          <p:cNvSpPr>
            <a:spLocks noGrp="1"/>
          </p:cNvSpPr>
          <p:nvPr>
            <p:ph type="body" sz="quarter" idx="30" hasCustomPrompt="1"/>
          </p:nvPr>
        </p:nvSpPr>
        <p:spPr>
          <a:xfrm>
            <a:off x="1226762" y="1819572"/>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71" name="Text Placeholder 10">
            <a:extLst>
              <a:ext uri="{FF2B5EF4-FFF2-40B4-BE49-F238E27FC236}">
                <a16:creationId xmlns:a16="http://schemas.microsoft.com/office/drawing/2014/main" id="{5904EACC-2B3E-E070-753B-495543187E69}"/>
              </a:ext>
            </a:extLst>
          </p:cNvPr>
          <p:cNvSpPr>
            <a:spLocks noGrp="1"/>
          </p:cNvSpPr>
          <p:nvPr>
            <p:ph type="body" sz="quarter" idx="34" hasCustomPrompt="1"/>
          </p:nvPr>
        </p:nvSpPr>
        <p:spPr>
          <a:xfrm>
            <a:off x="1226762" y="2561705"/>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75" name="Text Placeholder 10">
            <a:extLst>
              <a:ext uri="{FF2B5EF4-FFF2-40B4-BE49-F238E27FC236}">
                <a16:creationId xmlns:a16="http://schemas.microsoft.com/office/drawing/2014/main" id="{25591598-993C-F425-EE25-C191B1BF45B5}"/>
              </a:ext>
            </a:extLst>
          </p:cNvPr>
          <p:cNvSpPr>
            <a:spLocks noGrp="1"/>
          </p:cNvSpPr>
          <p:nvPr>
            <p:ph type="body" sz="quarter" idx="35" hasCustomPrompt="1"/>
          </p:nvPr>
        </p:nvSpPr>
        <p:spPr>
          <a:xfrm>
            <a:off x="1226762" y="3370464"/>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79" name="Text Placeholder 10">
            <a:extLst>
              <a:ext uri="{FF2B5EF4-FFF2-40B4-BE49-F238E27FC236}">
                <a16:creationId xmlns:a16="http://schemas.microsoft.com/office/drawing/2014/main" id="{93722A63-C22E-A9D1-1EC4-77A72DA3900F}"/>
              </a:ext>
            </a:extLst>
          </p:cNvPr>
          <p:cNvSpPr>
            <a:spLocks noGrp="1"/>
          </p:cNvSpPr>
          <p:nvPr>
            <p:ph type="body" sz="quarter" idx="36" hasCustomPrompt="1"/>
          </p:nvPr>
        </p:nvSpPr>
        <p:spPr>
          <a:xfrm>
            <a:off x="1226762" y="4179223"/>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80" name="Date Placeholder 3">
            <a:extLst>
              <a:ext uri="{FF2B5EF4-FFF2-40B4-BE49-F238E27FC236}">
                <a16:creationId xmlns:a16="http://schemas.microsoft.com/office/drawing/2014/main" id="{A249DB4E-C235-C387-2BBF-E3F01B555134}"/>
              </a:ext>
            </a:extLst>
          </p:cNvPr>
          <p:cNvSpPr>
            <a:spLocks noGrp="1"/>
          </p:cNvSpPr>
          <p:nvPr>
            <p:ph type="dt" sz="half" idx="2"/>
          </p:nvPr>
        </p:nvSpPr>
        <p:spPr>
          <a:xfrm>
            <a:off x="1022014" y="4857750"/>
            <a:ext cx="1771650" cy="285750"/>
          </a:xfrm>
          <a:prstGeom prst="rect">
            <a:avLst/>
          </a:prstGeom>
        </p:spPr>
        <p:txBody>
          <a:bodyPr vert="horz" lIns="0" tIns="45720" rIns="91440" bIns="45720" rtlCol="0" anchor="ctr"/>
          <a:lstStyle>
            <a:lvl1pPr algn="l">
              <a:defRPr sz="500" cap="none" baseline="0">
                <a:solidFill>
                  <a:schemeClr val="tx2"/>
                </a:solidFill>
              </a:defRPr>
            </a:lvl1pPr>
          </a:lstStyle>
          <a:p>
            <a:pPr>
              <a:defRPr/>
            </a:pPr>
            <a:fld id="{51BB634E-3CCC-6645-A71D-5A1711960C3F}" type="datetime2">
              <a:rPr lang="da-DK" smtClean="0"/>
              <a:pPr>
                <a:defRPr/>
              </a:pPr>
              <a:t>19. juni 2025</a:t>
            </a:fld>
            <a:endParaRPr lang="da-DK"/>
          </a:p>
        </p:txBody>
      </p:sp>
      <p:sp>
        <p:nvSpPr>
          <p:cNvPr id="81" name="Footer Placeholder 4">
            <a:extLst>
              <a:ext uri="{FF2B5EF4-FFF2-40B4-BE49-F238E27FC236}">
                <a16:creationId xmlns:a16="http://schemas.microsoft.com/office/drawing/2014/main" id="{EC87BC08-6A56-059D-7BDF-1CFF1278F52A}"/>
              </a:ext>
            </a:extLst>
          </p:cNvPr>
          <p:cNvSpPr>
            <a:spLocks noGrp="1"/>
          </p:cNvSpPr>
          <p:nvPr>
            <p:ph type="ftr" sz="quarter" idx="3"/>
          </p:nvPr>
        </p:nvSpPr>
        <p:spPr>
          <a:xfrm>
            <a:off x="2860339" y="4857750"/>
            <a:ext cx="5029200" cy="285750"/>
          </a:xfrm>
          <a:prstGeom prst="rect">
            <a:avLst/>
          </a:prstGeom>
          <a:ln>
            <a:noFill/>
          </a:ln>
        </p:spPr>
        <p:txBody>
          <a:bodyPr vert="horz" lIns="91440" tIns="45720" rIns="91440" bIns="45720" rtlCol="0" anchor="ctr"/>
          <a:lstStyle>
            <a:lvl1pPr algn="l">
              <a:defRPr sz="500" cap="none" baseline="0">
                <a:solidFill>
                  <a:schemeClr val="tx2"/>
                </a:solidFill>
              </a:defRPr>
            </a:lvl1pPr>
          </a:lstStyle>
          <a:p>
            <a:pPr>
              <a:defRPr/>
            </a:pPr>
            <a:endParaRPr lang="da-DK"/>
          </a:p>
        </p:txBody>
      </p:sp>
      <p:sp>
        <p:nvSpPr>
          <p:cNvPr id="82" name="Slide Number Placeholder 5">
            <a:extLst>
              <a:ext uri="{FF2B5EF4-FFF2-40B4-BE49-F238E27FC236}">
                <a16:creationId xmlns:a16="http://schemas.microsoft.com/office/drawing/2014/main" id="{83A246C6-F0C8-50BF-DCAF-99184C87A19A}"/>
              </a:ext>
            </a:extLst>
          </p:cNvPr>
          <p:cNvSpPr>
            <a:spLocks noGrp="1"/>
          </p:cNvSpPr>
          <p:nvPr>
            <p:ph type="sldNum" sz="quarter" idx="4"/>
          </p:nvPr>
        </p:nvSpPr>
        <p:spPr>
          <a:xfrm>
            <a:off x="445751" y="4857750"/>
            <a:ext cx="533400" cy="285750"/>
          </a:xfrm>
          <a:prstGeom prst="rect">
            <a:avLst/>
          </a:prstGeom>
        </p:spPr>
        <p:txBody>
          <a:bodyPr vert="horz" lIns="0" tIns="45720" rIns="0" bIns="45720" rtlCol="0" anchor="ctr"/>
          <a:lstStyle>
            <a:lvl1pPr algn="l">
              <a:defRPr sz="600" b="1" i="0" cap="none" baseline="0">
                <a:solidFill>
                  <a:schemeClr val="tx2"/>
                </a:solidFill>
                <a:latin typeface="+mn-lt"/>
                <a:cs typeface="Arial" panose="020B0604020202020204" pitchFamily="34" charset="0"/>
              </a:defRPr>
            </a:lvl1pPr>
          </a:lstStyle>
          <a:p>
            <a:fld id="{0F35BBE3-FBE0-4A68-BD0C-A9A7746FB9AE}" type="slidenum">
              <a:rPr lang="da-DK" altLang="da-DK" smtClean="0"/>
              <a:pPr/>
              <a:t>‹#›</a:t>
            </a:fld>
            <a:endParaRPr lang="da-DK" altLang="da-DK"/>
          </a:p>
        </p:txBody>
      </p:sp>
      <p:sp>
        <p:nvSpPr>
          <p:cNvPr id="86" name="Text Placeholder 10">
            <a:extLst>
              <a:ext uri="{FF2B5EF4-FFF2-40B4-BE49-F238E27FC236}">
                <a16:creationId xmlns:a16="http://schemas.microsoft.com/office/drawing/2014/main" id="{2B19CC0F-4DE4-C9E8-B5FB-27421517145D}"/>
              </a:ext>
            </a:extLst>
          </p:cNvPr>
          <p:cNvSpPr>
            <a:spLocks noGrp="1"/>
          </p:cNvSpPr>
          <p:nvPr>
            <p:ph type="body" sz="quarter" idx="37" hasCustomPrompt="1"/>
          </p:nvPr>
        </p:nvSpPr>
        <p:spPr>
          <a:xfrm>
            <a:off x="5720830" y="1819572"/>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90" name="Text Placeholder 10">
            <a:extLst>
              <a:ext uri="{FF2B5EF4-FFF2-40B4-BE49-F238E27FC236}">
                <a16:creationId xmlns:a16="http://schemas.microsoft.com/office/drawing/2014/main" id="{93D4110D-025D-7A8D-A6A0-2C4131974EB2}"/>
              </a:ext>
            </a:extLst>
          </p:cNvPr>
          <p:cNvSpPr>
            <a:spLocks noGrp="1"/>
          </p:cNvSpPr>
          <p:nvPr>
            <p:ph type="body" sz="quarter" idx="38" hasCustomPrompt="1"/>
          </p:nvPr>
        </p:nvSpPr>
        <p:spPr>
          <a:xfrm>
            <a:off x="5720830" y="2561705"/>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94" name="Text Placeholder 10">
            <a:extLst>
              <a:ext uri="{FF2B5EF4-FFF2-40B4-BE49-F238E27FC236}">
                <a16:creationId xmlns:a16="http://schemas.microsoft.com/office/drawing/2014/main" id="{CF358DBC-E5E3-0802-E0F2-CD1A0F003664}"/>
              </a:ext>
            </a:extLst>
          </p:cNvPr>
          <p:cNvSpPr>
            <a:spLocks noGrp="1"/>
          </p:cNvSpPr>
          <p:nvPr>
            <p:ph type="body" sz="quarter" idx="39" hasCustomPrompt="1"/>
          </p:nvPr>
        </p:nvSpPr>
        <p:spPr>
          <a:xfrm>
            <a:off x="5720830" y="3370464"/>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grpSp>
        <p:nvGrpSpPr>
          <p:cNvPr id="113" name="Gruppe 112">
            <a:extLst>
              <a:ext uri="{FF2B5EF4-FFF2-40B4-BE49-F238E27FC236}">
                <a16:creationId xmlns:a16="http://schemas.microsoft.com/office/drawing/2014/main" id="{0B0361D3-BB0D-D7EB-5815-0536D6DEB6D5}"/>
              </a:ext>
            </a:extLst>
          </p:cNvPr>
          <p:cNvGrpSpPr/>
          <p:nvPr userDrawn="1"/>
        </p:nvGrpSpPr>
        <p:grpSpPr>
          <a:xfrm>
            <a:off x="445751" y="1547527"/>
            <a:ext cx="639439" cy="639964"/>
            <a:chOff x="445751" y="1547527"/>
            <a:chExt cx="639439" cy="639964"/>
          </a:xfrm>
        </p:grpSpPr>
        <p:grpSp>
          <p:nvGrpSpPr>
            <p:cNvPr id="112" name="Gruppe 111">
              <a:extLst>
                <a:ext uri="{FF2B5EF4-FFF2-40B4-BE49-F238E27FC236}">
                  <a16:creationId xmlns:a16="http://schemas.microsoft.com/office/drawing/2014/main" id="{1F040E6A-0FFC-2752-45B9-28A866F5BCE2}"/>
                </a:ext>
              </a:extLst>
            </p:cNvPr>
            <p:cNvGrpSpPr/>
            <p:nvPr userDrawn="1"/>
          </p:nvGrpSpPr>
          <p:grpSpPr>
            <a:xfrm>
              <a:off x="445751" y="1547527"/>
              <a:ext cx="639439" cy="639964"/>
              <a:chOff x="445751" y="1547527"/>
              <a:chExt cx="639439" cy="639964"/>
            </a:xfrm>
          </p:grpSpPr>
          <p:sp>
            <p:nvSpPr>
              <p:cNvPr id="109" name="Rectangle 50">
                <a:extLst>
                  <a:ext uri="{FF2B5EF4-FFF2-40B4-BE49-F238E27FC236}">
                    <a16:creationId xmlns:a16="http://schemas.microsoft.com/office/drawing/2014/main" id="{63A8EB05-FF12-85A5-8134-521FA87E051E}"/>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10" name="Rectangle 50">
                <a:extLst>
                  <a:ext uri="{FF2B5EF4-FFF2-40B4-BE49-F238E27FC236}">
                    <a16:creationId xmlns:a16="http://schemas.microsoft.com/office/drawing/2014/main" id="{9C8EB415-B800-4825-4BE4-3D7FC0B9C86D}"/>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11" name="TextBox 40">
              <a:extLst>
                <a:ext uri="{FF2B5EF4-FFF2-40B4-BE49-F238E27FC236}">
                  <a16:creationId xmlns:a16="http://schemas.microsoft.com/office/drawing/2014/main" id="{CEEB1330-3792-A942-039D-F20A1B086624}"/>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1</a:t>
              </a:r>
            </a:p>
          </p:txBody>
        </p:sp>
      </p:grpSp>
      <p:grpSp>
        <p:nvGrpSpPr>
          <p:cNvPr id="114" name="Gruppe 113">
            <a:extLst>
              <a:ext uri="{FF2B5EF4-FFF2-40B4-BE49-F238E27FC236}">
                <a16:creationId xmlns:a16="http://schemas.microsoft.com/office/drawing/2014/main" id="{8A0FFCB4-4055-03A6-4848-A499850DDB57}"/>
              </a:ext>
            </a:extLst>
          </p:cNvPr>
          <p:cNvGrpSpPr/>
          <p:nvPr userDrawn="1"/>
        </p:nvGrpSpPr>
        <p:grpSpPr>
          <a:xfrm>
            <a:off x="445751" y="2345294"/>
            <a:ext cx="639439" cy="639964"/>
            <a:chOff x="445751" y="1547527"/>
            <a:chExt cx="639439" cy="639964"/>
          </a:xfrm>
        </p:grpSpPr>
        <p:grpSp>
          <p:nvGrpSpPr>
            <p:cNvPr id="115" name="Gruppe 114">
              <a:extLst>
                <a:ext uri="{FF2B5EF4-FFF2-40B4-BE49-F238E27FC236}">
                  <a16:creationId xmlns:a16="http://schemas.microsoft.com/office/drawing/2014/main" id="{55B70FF8-BF2B-0B75-7C96-D09A8786E5AA}"/>
                </a:ext>
              </a:extLst>
            </p:cNvPr>
            <p:cNvGrpSpPr/>
            <p:nvPr userDrawn="1"/>
          </p:nvGrpSpPr>
          <p:grpSpPr>
            <a:xfrm>
              <a:off x="445751" y="1547527"/>
              <a:ext cx="639439" cy="639964"/>
              <a:chOff x="445751" y="1547527"/>
              <a:chExt cx="639439" cy="639964"/>
            </a:xfrm>
          </p:grpSpPr>
          <p:sp>
            <p:nvSpPr>
              <p:cNvPr id="117" name="Rectangle 50">
                <a:extLst>
                  <a:ext uri="{FF2B5EF4-FFF2-40B4-BE49-F238E27FC236}">
                    <a16:creationId xmlns:a16="http://schemas.microsoft.com/office/drawing/2014/main" id="{AEA489CD-C307-7F56-F5FB-4EA9B6ED6D6E}"/>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18" name="Rectangle 50">
                <a:extLst>
                  <a:ext uri="{FF2B5EF4-FFF2-40B4-BE49-F238E27FC236}">
                    <a16:creationId xmlns:a16="http://schemas.microsoft.com/office/drawing/2014/main" id="{FDC23A8F-61C2-4572-6782-1CCCC5F6241F}"/>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16" name="TextBox 40">
              <a:extLst>
                <a:ext uri="{FF2B5EF4-FFF2-40B4-BE49-F238E27FC236}">
                  <a16:creationId xmlns:a16="http://schemas.microsoft.com/office/drawing/2014/main" id="{9DEB138B-C33C-4F14-41F6-7708E28601E8}"/>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2</a:t>
              </a:r>
            </a:p>
          </p:txBody>
        </p:sp>
      </p:grpSp>
      <p:grpSp>
        <p:nvGrpSpPr>
          <p:cNvPr id="119" name="Gruppe 118">
            <a:extLst>
              <a:ext uri="{FF2B5EF4-FFF2-40B4-BE49-F238E27FC236}">
                <a16:creationId xmlns:a16="http://schemas.microsoft.com/office/drawing/2014/main" id="{A63AB890-1F47-22A5-56A8-24A498C9B548}"/>
              </a:ext>
            </a:extLst>
          </p:cNvPr>
          <p:cNvGrpSpPr/>
          <p:nvPr userDrawn="1"/>
        </p:nvGrpSpPr>
        <p:grpSpPr>
          <a:xfrm>
            <a:off x="445751" y="3166388"/>
            <a:ext cx="639439" cy="639964"/>
            <a:chOff x="445751" y="1547527"/>
            <a:chExt cx="639439" cy="639964"/>
          </a:xfrm>
        </p:grpSpPr>
        <p:grpSp>
          <p:nvGrpSpPr>
            <p:cNvPr id="120" name="Gruppe 119">
              <a:extLst>
                <a:ext uri="{FF2B5EF4-FFF2-40B4-BE49-F238E27FC236}">
                  <a16:creationId xmlns:a16="http://schemas.microsoft.com/office/drawing/2014/main" id="{C16667D9-3434-C35C-4F73-69C1EDD9F811}"/>
                </a:ext>
              </a:extLst>
            </p:cNvPr>
            <p:cNvGrpSpPr/>
            <p:nvPr userDrawn="1"/>
          </p:nvGrpSpPr>
          <p:grpSpPr>
            <a:xfrm>
              <a:off x="445751" y="1547527"/>
              <a:ext cx="639439" cy="639964"/>
              <a:chOff x="445751" y="1547527"/>
              <a:chExt cx="639439" cy="639964"/>
            </a:xfrm>
          </p:grpSpPr>
          <p:sp>
            <p:nvSpPr>
              <p:cNvPr id="122" name="Rectangle 50">
                <a:extLst>
                  <a:ext uri="{FF2B5EF4-FFF2-40B4-BE49-F238E27FC236}">
                    <a16:creationId xmlns:a16="http://schemas.microsoft.com/office/drawing/2014/main" id="{F23B50BF-7313-20E2-7E60-784F08697CCE}"/>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23" name="Rectangle 50">
                <a:extLst>
                  <a:ext uri="{FF2B5EF4-FFF2-40B4-BE49-F238E27FC236}">
                    <a16:creationId xmlns:a16="http://schemas.microsoft.com/office/drawing/2014/main" id="{F7806E1E-7C0A-8395-F672-108E038C0FEE}"/>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21" name="TextBox 40">
              <a:extLst>
                <a:ext uri="{FF2B5EF4-FFF2-40B4-BE49-F238E27FC236}">
                  <a16:creationId xmlns:a16="http://schemas.microsoft.com/office/drawing/2014/main" id="{010F4A34-AEA8-141F-F6DC-3C9029B61D81}"/>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3</a:t>
              </a:r>
            </a:p>
          </p:txBody>
        </p:sp>
      </p:grpSp>
      <p:grpSp>
        <p:nvGrpSpPr>
          <p:cNvPr id="124" name="Gruppe 123">
            <a:extLst>
              <a:ext uri="{FF2B5EF4-FFF2-40B4-BE49-F238E27FC236}">
                <a16:creationId xmlns:a16="http://schemas.microsoft.com/office/drawing/2014/main" id="{4A5E6BE7-E4C3-BACD-3537-5EF08F37BE22}"/>
              </a:ext>
            </a:extLst>
          </p:cNvPr>
          <p:cNvGrpSpPr/>
          <p:nvPr userDrawn="1"/>
        </p:nvGrpSpPr>
        <p:grpSpPr>
          <a:xfrm>
            <a:off x="445751" y="3973486"/>
            <a:ext cx="639439" cy="639964"/>
            <a:chOff x="445751" y="1547527"/>
            <a:chExt cx="639439" cy="639964"/>
          </a:xfrm>
        </p:grpSpPr>
        <p:grpSp>
          <p:nvGrpSpPr>
            <p:cNvPr id="125" name="Gruppe 124">
              <a:extLst>
                <a:ext uri="{FF2B5EF4-FFF2-40B4-BE49-F238E27FC236}">
                  <a16:creationId xmlns:a16="http://schemas.microsoft.com/office/drawing/2014/main" id="{21DB357C-DBFB-11BE-2F67-EC2C4DFCEBA1}"/>
                </a:ext>
              </a:extLst>
            </p:cNvPr>
            <p:cNvGrpSpPr/>
            <p:nvPr userDrawn="1"/>
          </p:nvGrpSpPr>
          <p:grpSpPr>
            <a:xfrm>
              <a:off x="445751" y="1547527"/>
              <a:ext cx="639439" cy="639964"/>
              <a:chOff x="445751" y="1547527"/>
              <a:chExt cx="639439" cy="639964"/>
            </a:xfrm>
          </p:grpSpPr>
          <p:sp>
            <p:nvSpPr>
              <p:cNvPr id="127" name="Rectangle 50">
                <a:extLst>
                  <a:ext uri="{FF2B5EF4-FFF2-40B4-BE49-F238E27FC236}">
                    <a16:creationId xmlns:a16="http://schemas.microsoft.com/office/drawing/2014/main" id="{FA379961-FA20-049D-4CA1-1D0E5C29E1E8}"/>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28" name="Rectangle 50">
                <a:extLst>
                  <a:ext uri="{FF2B5EF4-FFF2-40B4-BE49-F238E27FC236}">
                    <a16:creationId xmlns:a16="http://schemas.microsoft.com/office/drawing/2014/main" id="{E83AFA76-9022-7910-7C22-5F413E2ECDD9}"/>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26" name="TextBox 40">
              <a:extLst>
                <a:ext uri="{FF2B5EF4-FFF2-40B4-BE49-F238E27FC236}">
                  <a16:creationId xmlns:a16="http://schemas.microsoft.com/office/drawing/2014/main" id="{456B7AD0-8F22-E46C-0019-2A3423C07488}"/>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4</a:t>
              </a:r>
            </a:p>
          </p:txBody>
        </p:sp>
      </p:grpSp>
      <p:grpSp>
        <p:nvGrpSpPr>
          <p:cNvPr id="129" name="Gruppe 128">
            <a:extLst>
              <a:ext uri="{FF2B5EF4-FFF2-40B4-BE49-F238E27FC236}">
                <a16:creationId xmlns:a16="http://schemas.microsoft.com/office/drawing/2014/main" id="{9BB67695-19F6-5F5E-3E93-47C7808DFC49}"/>
              </a:ext>
            </a:extLst>
          </p:cNvPr>
          <p:cNvGrpSpPr/>
          <p:nvPr userDrawn="1"/>
        </p:nvGrpSpPr>
        <p:grpSpPr>
          <a:xfrm>
            <a:off x="4933776" y="1547527"/>
            <a:ext cx="639439" cy="639964"/>
            <a:chOff x="445751" y="1547527"/>
            <a:chExt cx="639439" cy="639964"/>
          </a:xfrm>
        </p:grpSpPr>
        <p:grpSp>
          <p:nvGrpSpPr>
            <p:cNvPr id="130" name="Gruppe 129">
              <a:extLst>
                <a:ext uri="{FF2B5EF4-FFF2-40B4-BE49-F238E27FC236}">
                  <a16:creationId xmlns:a16="http://schemas.microsoft.com/office/drawing/2014/main" id="{57709EE5-0C18-332C-149F-3DB95BE42FE9}"/>
                </a:ext>
              </a:extLst>
            </p:cNvPr>
            <p:cNvGrpSpPr/>
            <p:nvPr userDrawn="1"/>
          </p:nvGrpSpPr>
          <p:grpSpPr>
            <a:xfrm>
              <a:off x="445751" y="1547527"/>
              <a:ext cx="639439" cy="639964"/>
              <a:chOff x="445751" y="1547527"/>
              <a:chExt cx="639439" cy="639964"/>
            </a:xfrm>
          </p:grpSpPr>
          <p:sp>
            <p:nvSpPr>
              <p:cNvPr id="132" name="Rectangle 50">
                <a:extLst>
                  <a:ext uri="{FF2B5EF4-FFF2-40B4-BE49-F238E27FC236}">
                    <a16:creationId xmlns:a16="http://schemas.microsoft.com/office/drawing/2014/main" id="{12DE3F8D-C20F-730D-FD54-BEA236925A37}"/>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33" name="Rectangle 50">
                <a:extLst>
                  <a:ext uri="{FF2B5EF4-FFF2-40B4-BE49-F238E27FC236}">
                    <a16:creationId xmlns:a16="http://schemas.microsoft.com/office/drawing/2014/main" id="{46F16E6B-7261-521F-B8CC-58D5A734AA80}"/>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31" name="TextBox 40">
              <a:extLst>
                <a:ext uri="{FF2B5EF4-FFF2-40B4-BE49-F238E27FC236}">
                  <a16:creationId xmlns:a16="http://schemas.microsoft.com/office/drawing/2014/main" id="{FF7F62FA-C6BD-BE80-7D3B-CFE4E0B29EBD}"/>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5</a:t>
              </a:r>
            </a:p>
          </p:txBody>
        </p:sp>
      </p:grpSp>
      <p:grpSp>
        <p:nvGrpSpPr>
          <p:cNvPr id="134" name="Gruppe 133">
            <a:extLst>
              <a:ext uri="{FF2B5EF4-FFF2-40B4-BE49-F238E27FC236}">
                <a16:creationId xmlns:a16="http://schemas.microsoft.com/office/drawing/2014/main" id="{1BDB3EDE-B075-51C5-F91B-BBACAE7CD604}"/>
              </a:ext>
            </a:extLst>
          </p:cNvPr>
          <p:cNvGrpSpPr/>
          <p:nvPr userDrawn="1"/>
        </p:nvGrpSpPr>
        <p:grpSpPr>
          <a:xfrm>
            <a:off x="4933776" y="2345294"/>
            <a:ext cx="639439" cy="639964"/>
            <a:chOff x="445751" y="1547527"/>
            <a:chExt cx="639439" cy="639964"/>
          </a:xfrm>
        </p:grpSpPr>
        <p:grpSp>
          <p:nvGrpSpPr>
            <p:cNvPr id="135" name="Gruppe 134">
              <a:extLst>
                <a:ext uri="{FF2B5EF4-FFF2-40B4-BE49-F238E27FC236}">
                  <a16:creationId xmlns:a16="http://schemas.microsoft.com/office/drawing/2014/main" id="{36EED6BB-F646-9D7B-37E8-FFE928C9EE80}"/>
                </a:ext>
              </a:extLst>
            </p:cNvPr>
            <p:cNvGrpSpPr/>
            <p:nvPr userDrawn="1"/>
          </p:nvGrpSpPr>
          <p:grpSpPr>
            <a:xfrm>
              <a:off x="445751" y="1547527"/>
              <a:ext cx="639439" cy="639964"/>
              <a:chOff x="445751" y="1547527"/>
              <a:chExt cx="639439" cy="639964"/>
            </a:xfrm>
          </p:grpSpPr>
          <p:sp>
            <p:nvSpPr>
              <p:cNvPr id="137" name="Rectangle 50">
                <a:extLst>
                  <a:ext uri="{FF2B5EF4-FFF2-40B4-BE49-F238E27FC236}">
                    <a16:creationId xmlns:a16="http://schemas.microsoft.com/office/drawing/2014/main" id="{7C44C46A-EAA7-4268-D5DA-C1081F0FDB49}"/>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38" name="Rectangle 50">
                <a:extLst>
                  <a:ext uri="{FF2B5EF4-FFF2-40B4-BE49-F238E27FC236}">
                    <a16:creationId xmlns:a16="http://schemas.microsoft.com/office/drawing/2014/main" id="{29EE153B-398B-215A-E66B-EF87DF8D30A7}"/>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36" name="TextBox 40">
              <a:extLst>
                <a:ext uri="{FF2B5EF4-FFF2-40B4-BE49-F238E27FC236}">
                  <a16:creationId xmlns:a16="http://schemas.microsoft.com/office/drawing/2014/main" id="{54645DC2-EB46-3FBF-4B3F-BAB2F5653B72}"/>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6</a:t>
              </a:r>
            </a:p>
          </p:txBody>
        </p:sp>
      </p:grpSp>
      <p:grpSp>
        <p:nvGrpSpPr>
          <p:cNvPr id="139" name="Gruppe 138">
            <a:extLst>
              <a:ext uri="{FF2B5EF4-FFF2-40B4-BE49-F238E27FC236}">
                <a16:creationId xmlns:a16="http://schemas.microsoft.com/office/drawing/2014/main" id="{8F6C8CC3-C361-29CA-29E0-6F0EDE7E22B1}"/>
              </a:ext>
            </a:extLst>
          </p:cNvPr>
          <p:cNvGrpSpPr/>
          <p:nvPr userDrawn="1"/>
        </p:nvGrpSpPr>
        <p:grpSpPr>
          <a:xfrm>
            <a:off x="4933776" y="3166388"/>
            <a:ext cx="639439" cy="639964"/>
            <a:chOff x="445751" y="1547527"/>
            <a:chExt cx="639439" cy="639964"/>
          </a:xfrm>
        </p:grpSpPr>
        <p:grpSp>
          <p:nvGrpSpPr>
            <p:cNvPr id="140" name="Gruppe 139">
              <a:extLst>
                <a:ext uri="{FF2B5EF4-FFF2-40B4-BE49-F238E27FC236}">
                  <a16:creationId xmlns:a16="http://schemas.microsoft.com/office/drawing/2014/main" id="{08828ADB-6A62-BA3F-E0AC-CE2AD08D8B9F}"/>
                </a:ext>
              </a:extLst>
            </p:cNvPr>
            <p:cNvGrpSpPr/>
            <p:nvPr userDrawn="1"/>
          </p:nvGrpSpPr>
          <p:grpSpPr>
            <a:xfrm>
              <a:off x="445751" y="1547527"/>
              <a:ext cx="639439" cy="639964"/>
              <a:chOff x="445751" y="1547527"/>
              <a:chExt cx="639439" cy="639964"/>
            </a:xfrm>
          </p:grpSpPr>
          <p:sp>
            <p:nvSpPr>
              <p:cNvPr id="142" name="Rectangle 50">
                <a:extLst>
                  <a:ext uri="{FF2B5EF4-FFF2-40B4-BE49-F238E27FC236}">
                    <a16:creationId xmlns:a16="http://schemas.microsoft.com/office/drawing/2014/main" id="{5CA05419-A856-E802-5979-AC48F8CBEF11}"/>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43" name="Rectangle 50">
                <a:extLst>
                  <a:ext uri="{FF2B5EF4-FFF2-40B4-BE49-F238E27FC236}">
                    <a16:creationId xmlns:a16="http://schemas.microsoft.com/office/drawing/2014/main" id="{6BE303BE-4C52-77DF-F9A0-9335442DD140}"/>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41" name="TextBox 40">
              <a:extLst>
                <a:ext uri="{FF2B5EF4-FFF2-40B4-BE49-F238E27FC236}">
                  <a16:creationId xmlns:a16="http://schemas.microsoft.com/office/drawing/2014/main" id="{7B09326C-1E0F-22C3-A535-0ECD22ABC2DE}"/>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7</a:t>
              </a:r>
            </a:p>
          </p:txBody>
        </p:sp>
      </p:grpSp>
    </p:spTree>
    <p:extLst>
      <p:ext uri="{BB962C8B-B14F-4D97-AF65-F5344CB8AC3E}">
        <p14:creationId xmlns:p14="http://schemas.microsoft.com/office/powerpoint/2010/main" val="701316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2 - 6 pkt">
    <p:spTree>
      <p:nvGrpSpPr>
        <p:cNvPr id="1" name=""/>
        <p:cNvGrpSpPr/>
        <p:nvPr/>
      </p:nvGrpSpPr>
      <p:grpSpPr>
        <a:xfrm>
          <a:off x="0" y="0"/>
          <a:ext cx="0" cy="0"/>
          <a:chOff x="0" y="0"/>
          <a:chExt cx="0" cy="0"/>
        </a:xfrm>
      </p:grpSpPr>
      <p:sp>
        <p:nvSpPr>
          <p:cNvPr id="101" name="Grafik 18">
            <a:extLst>
              <a:ext uri="{FF2B5EF4-FFF2-40B4-BE49-F238E27FC236}">
                <a16:creationId xmlns:a16="http://schemas.microsoft.com/office/drawing/2014/main" id="{E053C8D4-D60D-3ADB-896F-C3C1FD8189AE}"/>
              </a:ext>
            </a:extLst>
          </p:cNvPr>
          <p:cNvSpPr/>
          <p:nvPr userDrawn="1"/>
        </p:nvSpPr>
        <p:spPr>
          <a:xfrm>
            <a:off x="-7387081" y="-974109"/>
            <a:ext cx="15027602" cy="9895826"/>
          </a:xfrm>
          <a:custGeom>
            <a:avLst/>
            <a:gdLst>
              <a:gd name="connsiteX0" fmla="*/ 6943394 w 7810743"/>
              <a:gd name="connsiteY0" fmla="*/ 0 h 5143452"/>
              <a:gd name="connsiteX1" fmla="*/ 7685391 w 7810743"/>
              <a:gd name="connsiteY1" fmla="*/ 1468184 h 5143452"/>
              <a:gd name="connsiteX2" fmla="*/ 7642481 w 7810743"/>
              <a:gd name="connsiteY2" fmla="*/ 2427256 h 5143452"/>
              <a:gd name="connsiteX3" fmla="*/ 6704316 w 7810743"/>
              <a:gd name="connsiteY3" fmla="*/ 4275058 h 5143452"/>
              <a:gd name="connsiteX4" fmla="*/ 6704220 w 7810743"/>
              <a:gd name="connsiteY4" fmla="*/ 4275249 h 5143452"/>
              <a:gd name="connsiteX5" fmla="*/ 6703553 w 7810743"/>
              <a:gd name="connsiteY5" fmla="*/ 4276582 h 5143452"/>
              <a:gd name="connsiteX6" fmla="*/ 6262308 w 7810743"/>
              <a:gd name="connsiteY6" fmla="*/ 5143453 h 5143452"/>
              <a:gd name="connsiteX7" fmla="*/ 0 w 7810743"/>
              <a:gd name="connsiteY7" fmla="*/ 5143453 h 5143452"/>
              <a:gd name="connsiteX8" fmla="*/ 0 w 7810743"/>
              <a:gd name="connsiteY8" fmla="*/ 0 h 5143452"/>
              <a:gd name="connsiteX9" fmla="*/ 6943394 w 7810743"/>
              <a:gd name="connsiteY9" fmla="*/ 0 h 514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10743" h="5143452">
                <a:moveTo>
                  <a:pt x="6943394" y="0"/>
                </a:moveTo>
                <a:cubicBezTo>
                  <a:pt x="7191424" y="489014"/>
                  <a:pt x="7438788" y="978408"/>
                  <a:pt x="7685391" y="1468184"/>
                </a:cubicBezTo>
                <a:cubicBezTo>
                  <a:pt x="7876796" y="1846945"/>
                  <a:pt x="7838315" y="2035207"/>
                  <a:pt x="7642481" y="2427256"/>
                </a:cubicBezTo>
                <a:cubicBezTo>
                  <a:pt x="7513655" y="2685241"/>
                  <a:pt x="7169898" y="3360515"/>
                  <a:pt x="6704316" y="4275058"/>
                </a:cubicBezTo>
                <a:lnTo>
                  <a:pt x="6704220" y="4275249"/>
                </a:lnTo>
                <a:lnTo>
                  <a:pt x="6703553" y="4276582"/>
                </a:lnTo>
                <a:cubicBezTo>
                  <a:pt x="6566251" y="4546283"/>
                  <a:pt x="6418375" y="4836748"/>
                  <a:pt x="6262308" y="5143453"/>
                </a:cubicBezTo>
                <a:lnTo>
                  <a:pt x="0" y="5143453"/>
                </a:lnTo>
                <a:lnTo>
                  <a:pt x="0" y="0"/>
                </a:lnTo>
                <a:lnTo>
                  <a:pt x="6943394" y="0"/>
                </a:lnTo>
                <a:close/>
              </a:path>
            </a:pathLst>
          </a:custGeom>
          <a:solidFill>
            <a:schemeClr val="bg2"/>
          </a:solidFill>
          <a:ln w="4763" cap="flat">
            <a:noFill/>
            <a:prstDash val="solid"/>
            <a:miter/>
          </a:ln>
        </p:spPr>
        <p:txBody>
          <a:bodyPr rtlCol="0" anchor="ctr"/>
          <a:lstStyle/>
          <a:p>
            <a:endParaRPr lang="da-DK"/>
          </a:p>
        </p:txBody>
      </p:sp>
      <p:graphicFrame>
        <p:nvGraphicFramePr>
          <p:cNvPr id="9" name="think-cell data - do not delete" hidden="1">
            <a:extLst>
              <a:ext uri="{FF2B5EF4-FFF2-40B4-BE49-F238E27FC236}">
                <a16:creationId xmlns:a16="http://schemas.microsoft.com/office/drawing/2014/main" id="{9F003B20-75F5-6C66-7EAE-158EB5FA8618}"/>
              </a:ext>
            </a:extLst>
          </p:cNvPr>
          <p:cNvGraphicFramePr>
            <a:graphicFrameLocks noChangeAspect="1"/>
          </p:cNvGraphicFramePr>
          <p:nvPr>
            <p:custDataLst>
              <p:tags r:id="rId1"/>
            </p:custDataLst>
            <p:extLst>
              <p:ext uri="{D42A27DB-BD31-4B8C-83A1-F6EECF244321}">
                <p14:modId xmlns:p14="http://schemas.microsoft.com/office/powerpoint/2010/main" val="1666149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9" name="think-cell data - do not delete" hidden="1">
                        <a:extLst>
                          <a:ext uri="{FF2B5EF4-FFF2-40B4-BE49-F238E27FC236}">
                            <a16:creationId xmlns:a16="http://schemas.microsoft.com/office/drawing/2014/main" id="{9F003B20-75F5-6C66-7EAE-158EB5FA861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ladsholder til tekst 15">
            <a:extLst>
              <a:ext uri="{FF2B5EF4-FFF2-40B4-BE49-F238E27FC236}">
                <a16:creationId xmlns:a16="http://schemas.microsoft.com/office/drawing/2014/main" id="{18EBA1EE-A9DE-7EFA-E2DC-AB1B55FE4E3F}"/>
              </a:ext>
            </a:extLst>
          </p:cNvPr>
          <p:cNvSpPr>
            <a:spLocks noGrp="1"/>
          </p:cNvSpPr>
          <p:nvPr>
            <p:ph type="body" sz="quarter" idx="14" hasCustomPrompt="1"/>
          </p:nvPr>
        </p:nvSpPr>
        <p:spPr>
          <a:xfrm>
            <a:off x="445751" y="1009650"/>
            <a:ext cx="7513637" cy="228600"/>
          </a:xfrm>
          <a:prstGeom prst="rect">
            <a:avLst/>
          </a:prstGeom>
        </p:spPr>
        <p:txBody>
          <a:bodyPr lIns="0">
            <a:noAutofit/>
          </a:bodyPr>
          <a:lstStyle>
            <a:lvl1pPr marL="0" indent="0">
              <a:buNone/>
              <a:defRPr sz="1400" b="0" i="0" cap="none" baseline="0">
                <a:solidFill>
                  <a:schemeClr val="accent1"/>
                </a:solidFill>
                <a:latin typeface="Faktum" panose="020B0003030202060203" pitchFamily="34" charset="0"/>
                <a:cs typeface="Arial" panose="020B0604020202020204" pitchFamily="34" charset="0"/>
              </a:defRPr>
            </a:lvl1pPr>
          </a:lstStyle>
          <a:p>
            <a:pPr lvl="0"/>
            <a:r>
              <a:rPr lang="da-DK" noProof="0"/>
              <a:t>Underrubrik</a:t>
            </a:r>
          </a:p>
        </p:txBody>
      </p:sp>
      <p:sp>
        <p:nvSpPr>
          <p:cNvPr id="21" name="Titel 22">
            <a:extLst>
              <a:ext uri="{FF2B5EF4-FFF2-40B4-BE49-F238E27FC236}">
                <a16:creationId xmlns:a16="http://schemas.microsoft.com/office/drawing/2014/main" id="{A247B41D-F79B-9B0D-938A-A7671D2E3E02}"/>
              </a:ext>
            </a:extLst>
          </p:cNvPr>
          <p:cNvSpPr>
            <a:spLocks noGrp="1"/>
          </p:cNvSpPr>
          <p:nvPr>
            <p:ph type="title" hasCustomPrompt="1"/>
          </p:nvPr>
        </p:nvSpPr>
        <p:spPr>
          <a:xfrm>
            <a:off x="445751" y="590550"/>
            <a:ext cx="7513637" cy="420456"/>
          </a:xfrm>
          <a:prstGeom prst="rect">
            <a:avLst/>
          </a:prstGeom>
        </p:spPr>
        <p:txBody>
          <a:bodyPr vert="horz" lIns="0" anchor="b" anchorCtr="0">
            <a:noAutofit/>
          </a:bodyPr>
          <a:lstStyle>
            <a:lvl1pPr>
              <a:defRPr/>
            </a:lvl1pPr>
          </a:lstStyle>
          <a:p>
            <a:r>
              <a:rPr lang="da-DK"/>
              <a:t>Agenda</a:t>
            </a:r>
          </a:p>
        </p:txBody>
      </p:sp>
      <p:sp>
        <p:nvSpPr>
          <p:cNvPr id="22" name="Tekstfelt 21">
            <a:extLst>
              <a:ext uri="{FF2B5EF4-FFF2-40B4-BE49-F238E27FC236}">
                <a16:creationId xmlns:a16="http://schemas.microsoft.com/office/drawing/2014/main" id="{16700BA7-E6C3-6924-0ED2-68814DDDC6F6}"/>
              </a:ext>
            </a:extLst>
          </p:cNvPr>
          <p:cNvSpPr txBox="1"/>
          <p:nvPr/>
        </p:nvSpPr>
        <p:spPr>
          <a:xfrm>
            <a:off x="-1836295" y="3477718"/>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graphicFrame>
        <p:nvGraphicFramePr>
          <p:cNvPr id="6" name="think-cell data - do not delete" hidden="1">
            <a:extLst>
              <a:ext uri="{FF2B5EF4-FFF2-40B4-BE49-F238E27FC236}">
                <a16:creationId xmlns:a16="http://schemas.microsoft.com/office/drawing/2014/main" id="{F6822586-83CF-B517-CD28-566D79D3F0F5}"/>
              </a:ext>
            </a:extLst>
          </p:cNvPr>
          <p:cNvGraphicFramePr>
            <a:graphicFrameLocks noChangeAspect="1"/>
          </p:cNvGraphicFramePr>
          <p:nvPr userDrawn="1">
            <p:custDataLst>
              <p:tags r:id="rId2"/>
            </p:custDataLst>
            <p:extLst>
              <p:ext uri="{D42A27DB-BD31-4B8C-83A1-F6EECF244321}">
                <p14:modId xmlns:p14="http://schemas.microsoft.com/office/powerpoint/2010/main" val="1666149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6" name="think-cell data - do not delete" hidden="1">
                        <a:extLst>
                          <a:ext uri="{FF2B5EF4-FFF2-40B4-BE49-F238E27FC236}">
                            <a16:creationId xmlns:a16="http://schemas.microsoft.com/office/drawing/2014/main" id="{F6822586-83CF-B517-CD28-566D79D3F0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 name="Tekstfelt 39">
            <a:extLst>
              <a:ext uri="{FF2B5EF4-FFF2-40B4-BE49-F238E27FC236}">
                <a16:creationId xmlns:a16="http://schemas.microsoft.com/office/drawing/2014/main" id="{BBA29ABF-0C1D-242B-51BF-97D523FA523A}"/>
              </a:ext>
            </a:extLst>
          </p:cNvPr>
          <p:cNvSpPr txBox="1"/>
          <p:nvPr userDrawn="1"/>
        </p:nvSpPr>
        <p:spPr>
          <a:xfrm>
            <a:off x="-1836295" y="3477718"/>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
        <p:nvSpPr>
          <p:cNvPr id="32" name="Text Placeholder 10">
            <a:extLst>
              <a:ext uri="{FF2B5EF4-FFF2-40B4-BE49-F238E27FC236}">
                <a16:creationId xmlns:a16="http://schemas.microsoft.com/office/drawing/2014/main" id="{9C496831-B700-469F-7F6C-83E3D128A5F4}"/>
              </a:ext>
            </a:extLst>
          </p:cNvPr>
          <p:cNvSpPr>
            <a:spLocks noGrp="1"/>
          </p:cNvSpPr>
          <p:nvPr>
            <p:ph type="body" sz="quarter" idx="30" hasCustomPrompt="1"/>
          </p:nvPr>
        </p:nvSpPr>
        <p:spPr>
          <a:xfrm>
            <a:off x="1226762" y="1819572"/>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71" name="Text Placeholder 10">
            <a:extLst>
              <a:ext uri="{FF2B5EF4-FFF2-40B4-BE49-F238E27FC236}">
                <a16:creationId xmlns:a16="http://schemas.microsoft.com/office/drawing/2014/main" id="{5904EACC-2B3E-E070-753B-495543187E69}"/>
              </a:ext>
            </a:extLst>
          </p:cNvPr>
          <p:cNvSpPr>
            <a:spLocks noGrp="1"/>
          </p:cNvSpPr>
          <p:nvPr>
            <p:ph type="body" sz="quarter" idx="34" hasCustomPrompt="1"/>
          </p:nvPr>
        </p:nvSpPr>
        <p:spPr>
          <a:xfrm>
            <a:off x="1226762" y="2561705"/>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75" name="Text Placeholder 10">
            <a:extLst>
              <a:ext uri="{FF2B5EF4-FFF2-40B4-BE49-F238E27FC236}">
                <a16:creationId xmlns:a16="http://schemas.microsoft.com/office/drawing/2014/main" id="{25591598-993C-F425-EE25-C191B1BF45B5}"/>
              </a:ext>
            </a:extLst>
          </p:cNvPr>
          <p:cNvSpPr>
            <a:spLocks noGrp="1"/>
          </p:cNvSpPr>
          <p:nvPr>
            <p:ph type="body" sz="quarter" idx="35" hasCustomPrompt="1"/>
          </p:nvPr>
        </p:nvSpPr>
        <p:spPr>
          <a:xfrm>
            <a:off x="1226762" y="3370464"/>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79" name="Text Placeholder 10">
            <a:extLst>
              <a:ext uri="{FF2B5EF4-FFF2-40B4-BE49-F238E27FC236}">
                <a16:creationId xmlns:a16="http://schemas.microsoft.com/office/drawing/2014/main" id="{93722A63-C22E-A9D1-1EC4-77A72DA3900F}"/>
              </a:ext>
            </a:extLst>
          </p:cNvPr>
          <p:cNvSpPr>
            <a:spLocks noGrp="1"/>
          </p:cNvSpPr>
          <p:nvPr>
            <p:ph type="body" sz="quarter" idx="36" hasCustomPrompt="1"/>
          </p:nvPr>
        </p:nvSpPr>
        <p:spPr>
          <a:xfrm>
            <a:off x="1226762" y="4179223"/>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80" name="Date Placeholder 3">
            <a:extLst>
              <a:ext uri="{FF2B5EF4-FFF2-40B4-BE49-F238E27FC236}">
                <a16:creationId xmlns:a16="http://schemas.microsoft.com/office/drawing/2014/main" id="{A249DB4E-C235-C387-2BBF-E3F01B555134}"/>
              </a:ext>
            </a:extLst>
          </p:cNvPr>
          <p:cNvSpPr>
            <a:spLocks noGrp="1"/>
          </p:cNvSpPr>
          <p:nvPr>
            <p:ph type="dt" sz="half" idx="2"/>
          </p:nvPr>
        </p:nvSpPr>
        <p:spPr>
          <a:xfrm>
            <a:off x="1022014" y="4857750"/>
            <a:ext cx="1771650" cy="285750"/>
          </a:xfrm>
          <a:prstGeom prst="rect">
            <a:avLst/>
          </a:prstGeom>
        </p:spPr>
        <p:txBody>
          <a:bodyPr vert="horz" lIns="0" tIns="45720" rIns="91440" bIns="45720" rtlCol="0" anchor="ctr"/>
          <a:lstStyle>
            <a:lvl1pPr algn="l">
              <a:defRPr sz="500" cap="none" baseline="0">
                <a:solidFill>
                  <a:schemeClr val="tx2"/>
                </a:solidFill>
              </a:defRPr>
            </a:lvl1pPr>
          </a:lstStyle>
          <a:p>
            <a:pPr>
              <a:defRPr/>
            </a:pPr>
            <a:fld id="{51BB634E-3CCC-6645-A71D-5A1711960C3F}" type="datetime2">
              <a:rPr lang="da-DK" smtClean="0"/>
              <a:pPr>
                <a:defRPr/>
              </a:pPr>
              <a:t>19. juni 2025</a:t>
            </a:fld>
            <a:endParaRPr lang="da-DK"/>
          </a:p>
        </p:txBody>
      </p:sp>
      <p:sp>
        <p:nvSpPr>
          <p:cNvPr id="81" name="Footer Placeholder 4">
            <a:extLst>
              <a:ext uri="{FF2B5EF4-FFF2-40B4-BE49-F238E27FC236}">
                <a16:creationId xmlns:a16="http://schemas.microsoft.com/office/drawing/2014/main" id="{EC87BC08-6A56-059D-7BDF-1CFF1278F52A}"/>
              </a:ext>
            </a:extLst>
          </p:cNvPr>
          <p:cNvSpPr>
            <a:spLocks noGrp="1"/>
          </p:cNvSpPr>
          <p:nvPr>
            <p:ph type="ftr" sz="quarter" idx="3"/>
          </p:nvPr>
        </p:nvSpPr>
        <p:spPr>
          <a:xfrm>
            <a:off x="2860339" y="4857750"/>
            <a:ext cx="5029200" cy="285750"/>
          </a:xfrm>
          <a:prstGeom prst="rect">
            <a:avLst/>
          </a:prstGeom>
          <a:ln>
            <a:noFill/>
          </a:ln>
        </p:spPr>
        <p:txBody>
          <a:bodyPr vert="horz" lIns="91440" tIns="45720" rIns="91440" bIns="45720" rtlCol="0" anchor="ctr"/>
          <a:lstStyle>
            <a:lvl1pPr algn="l">
              <a:defRPr sz="500" cap="none" baseline="0">
                <a:solidFill>
                  <a:schemeClr val="tx2"/>
                </a:solidFill>
              </a:defRPr>
            </a:lvl1pPr>
          </a:lstStyle>
          <a:p>
            <a:pPr>
              <a:defRPr/>
            </a:pPr>
            <a:endParaRPr lang="da-DK"/>
          </a:p>
        </p:txBody>
      </p:sp>
      <p:sp>
        <p:nvSpPr>
          <p:cNvPr id="82" name="Slide Number Placeholder 5">
            <a:extLst>
              <a:ext uri="{FF2B5EF4-FFF2-40B4-BE49-F238E27FC236}">
                <a16:creationId xmlns:a16="http://schemas.microsoft.com/office/drawing/2014/main" id="{83A246C6-F0C8-50BF-DCAF-99184C87A19A}"/>
              </a:ext>
            </a:extLst>
          </p:cNvPr>
          <p:cNvSpPr>
            <a:spLocks noGrp="1"/>
          </p:cNvSpPr>
          <p:nvPr>
            <p:ph type="sldNum" sz="quarter" idx="4"/>
          </p:nvPr>
        </p:nvSpPr>
        <p:spPr>
          <a:xfrm>
            <a:off x="445751" y="4857750"/>
            <a:ext cx="533400" cy="285750"/>
          </a:xfrm>
          <a:prstGeom prst="rect">
            <a:avLst/>
          </a:prstGeom>
        </p:spPr>
        <p:txBody>
          <a:bodyPr vert="horz" lIns="0" tIns="45720" rIns="0" bIns="45720" rtlCol="0" anchor="ctr"/>
          <a:lstStyle>
            <a:lvl1pPr algn="l">
              <a:defRPr sz="600" b="1" i="0" cap="none" baseline="0">
                <a:solidFill>
                  <a:schemeClr val="tx2"/>
                </a:solidFill>
                <a:latin typeface="+mn-lt"/>
                <a:cs typeface="Arial" panose="020B0604020202020204" pitchFamily="34" charset="0"/>
              </a:defRPr>
            </a:lvl1pPr>
          </a:lstStyle>
          <a:p>
            <a:fld id="{0F35BBE3-FBE0-4A68-BD0C-A9A7746FB9AE}" type="slidenum">
              <a:rPr lang="da-DK" altLang="da-DK" smtClean="0"/>
              <a:pPr/>
              <a:t>‹#›</a:t>
            </a:fld>
            <a:endParaRPr lang="da-DK" altLang="da-DK"/>
          </a:p>
        </p:txBody>
      </p:sp>
      <p:sp>
        <p:nvSpPr>
          <p:cNvPr id="86" name="Text Placeholder 10">
            <a:extLst>
              <a:ext uri="{FF2B5EF4-FFF2-40B4-BE49-F238E27FC236}">
                <a16:creationId xmlns:a16="http://schemas.microsoft.com/office/drawing/2014/main" id="{2B19CC0F-4DE4-C9E8-B5FB-27421517145D}"/>
              </a:ext>
            </a:extLst>
          </p:cNvPr>
          <p:cNvSpPr>
            <a:spLocks noGrp="1"/>
          </p:cNvSpPr>
          <p:nvPr>
            <p:ph type="body" sz="quarter" idx="37" hasCustomPrompt="1"/>
          </p:nvPr>
        </p:nvSpPr>
        <p:spPr>
          <a:xfrm>
            <a:off x="5720830" y="1819572"/>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sp>
        <p:nvSpPr>
          <p:cNvPr id="90" name="Text Placeholder 10">
            <a:extLst>
              <a:ext uri="{FF2B5EF4-FFF2-40B4-BE49-F238E27FC236}">
                <a16:creationId xmlns:a16="http://schemas.microsoft.com/office/drawing/2014/main" id="{93D4110D-025D-7A8D-A6A0-2C4131974EB2}"/>
              </a:ext>
            </a:extLst>
          </p:cNvPr>
          <p:cNvSpPr>
            <a:spLocks noGrp="1"/>
          </p:cNvSpPr>
          <p:nvPr>
            <p:ph type="body" sz="quarter" idx="38" hasCustomPrompt="1"/>
          </p:nvPr>
        </p:nvSpPr>
        <p:spPr>
          <a:xfrm>
            <a:off x="5720830" y="2561705"/>
            <a:ext cx="3127026" cy="228599"/>
          </a:xfrm>
        </p:spPr>
        <p:txBody>
          <a:bodyPr/>
          <a:lstStyle>
            <a:lvl1pPr marL="0" indent="0">
              <a:lnSpc>
                <a:spcPct val="80000"/>
              </a:lnSpc>
              <a:spcBef>
                <a:spcPts val="750"/>
              </a:spcBef>
              <a:buNone/>
              <a:defRPr sz="2000" b="0" i="0">
                <a:latin typeface="DM Serif Display" pitchFamily="2" charset="0"/>
              </a:defRPr>
            </a:lvl1pPr>
          </a:lstStyle>
          <a:p>
            <a:pPr lvl="0"/>
            <a:r>
              <a:rPr lang="da-DK" noProof="0"/>
              <a:t>Overskrift</a:t>
            </a:r>
          </a:p>
        </p:txBody>
      </p:sp>
      <p:grpSp>
        <p:nvGrpSpPr>
          <p:cNvPr id="113" name="Gruppe 112">
            <a:extLst>
              <a:ext uri="{FF2B5EF4-FFF2-40B4-BE49-F238E27FC236}">
                <a16:creationId xmlns:a16="http://schemas.microsoft.com/office/drawing/2014/main" id="{0B0361D3-BB0D-D7EB-5815-0536D6DEB6D5}"/>
              </a:ext>
            </a:extLst>
          </p:cNvPr>
          <p:cNvGrpSpPr/>
          <p:nvPr userDrawn="1"/>
        </p:nvGrpSpPr>
        <p:grpSpPr>
          <a:xfrm>
            <a:off x="445751" y="1547527"/>
            <a:ext cx="639439" cy="639964"/>
            <a:chOff x="445751" y="1547527"/>
            <a:chExt cx="639439" cy="639964"/>
          </a:xfrm>
        </p:grpSpPr>
        <p:grpSp>
          <p:nvGrpSpPr>
            <p:cNvPr id="112" name="Gruppe 111">
              <a:extLst>
                <a:ext uri="{FF2B5EF4-FFF2-40B4-BE49-F238E27FC236}">
                  <a16:creationId xmlns:a16="http://schemas.microsoft.com/office/drawing/2014/main" id="{1F040E6A-0FFC-2752-45B9-28A866F5BCE2}"/>
                </a:ext>
              </a:extLst>
            </p:cNvPr>
            <p:cNvGrpSpPr/>
            <p:nvPr userDrawn="1"/>
          </p:nvGrpSpPr>
          <p:grpSpPr>
            <a:xfrm>
              <a:off x="445751" y="1547527"/>
              <a:ext cx="639439" cy="639964"/>
              <a:chOff x="445751" y="1547527"/>
              <a:chExt cx="639439" cy="639964"/>
            </a:xfrm>
          </p:grpSpPr>
          <p:sp>
            <p:nvSpPr>
              <p:cNvPr id="109" name="Rectangle 50">
                <a:extLst>
                  <a:ext uri="{FF2B5EF4-FFF2-40B4-BE49-F238E27FC236}">
                    <a16:creationId xmlns:a16="http://schemas.microsoft.com/office/drawing/2014/main" id="{63A8EB05-FF12-85A5-8134-521FA87E051E}"/>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10" name="Rectangle 50">
                <a:extLst>
                  <a:ext uri="{FF2B5EF4-FFF2-40B4-BE49-F238E27FC236}">
                    <a16:creationId xmlns:a16="http://schemas.microsoft.com/office/drawing/2014/main" id="{9C8EB415-B800-4825-4BE4-3D7FC0B9C86D}"/>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11" name="TextBox 40">
              <a:extLst>
                <a:ext uri="{FF2B5EF4-FFF2-40B4-BE49-F238E27FC236}">
                  <a16:creationId xmlns:a16="http://schemas.microsoft.com/office/drawing/2014/main" id="{CEEB1330-3792-A942-039D-F20A1B086624}"/>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1</a:t>
              </a:r>
            </a:p>
          </p:txBody>
        </p:sp>
      </p:grpSp>
      <p:grpSp>
        <p:nvGrpSpPr>
          <p:cNvPr id="114" name="Gruppe 113">
            <a:extLst>
              <a:ext uri="{FF2B5EF4-FFF2-40B4-BE49-F238E27FC236}">
                <a16:creationId xmlns:a16="http://schemas.microsoft.com/office/drawing/2014/main" id="{8A0FFCB4-4055-03A6-4848-A499850DDB57}"/>
              </a:ext>
            </a:extLst>
          </p:cNvPr>
          <p:cNvGrpSpPr/>
          <p:nvPr userDrawn="1"/>
        </p:nvGrpSpPr>
        <p:grpSpPr>
          <a:xfrm>
            <a:off x="445751" y="2345294"/>
            <a:ext cx="639439" cy="639964"/>
            <a:chOff x="445751" y="1547527"/>
            <a:chExt cx="639439" cy="639964"/>
          </a:xfrm>
        </p:grpSpPr>
        <p:grpSp>
          <p:nvGrpSpPr>
            <p:cNvPr id="115" name="Gruppe 114">
              <a:extLst>
                <a:ext uri="{FF2B5EF4-FFF2-40B4-BE49-F238E27FC236}">
                  <a16:creationId xmlns:a16="http://schemas.microsoft.com/office/drawing/2014/main" id="{55B70FF8-BF2B-0B75-7C96-D09A8786E5AA}"/>
                </a:ext>
              </a:extLst>
            </p:cNvPr>
            <p:cNvGrpSpPr/>
            <p:nvPr userDrawn="1"/>
          </p:nvGrpSpPr>
          <p:grpSpPr>
            <a:xfrm>
              <a:off x="445751" y="1547527"/>
              <a:ext cx="639439" cy="639964"/>
              <a:chOff x="445751" y="1547527"/>
              <a:chExt cx="639439" cy="639964"/>
            </a:xfrm>
          </p:grpSpPr>
          <p:sp>
            <p:nvSpPr>
              <p:cNvPr id="117" name="Rectangle 50">
                <a:extLst>
                  <a:ext uri="{FF2B5EF4-FFF2-40B4-BE49-F238E27FC236}">
                    <a16:creationId xmlns:a16="http://schemas.microsoft.com/office/drawing/2014/main" id="{AEA489CD-C307-7F56-F5FB-4EA9B6ED6D6E}"/>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18" name="Rectangle 50">
                <a:extLst>
                  <a:ext uri="{FF2B5EF4-FFF2-40B4-BE49-F238E27FC236}">
                    <a16:creationId xmlns:a16="http://schemas.microsoft.com/office/drawing/2014/main" id="{FDC23A8F-61C2-4572-6782-1CCCC5F6241F}"/>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16" name="TextBox 40">
              <a:extLst>
                <a:ext uri="{FF2B5EF4-FFF2-40B4-BE49-F238E27FC236}">
                  <a16:creationId xmlns:a16="http://schemas.microsoft.com/office/drawing/2014/main" id="{9DEB138B-C33C-4F14-41F6-7708E28601E8}"/>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2</a:t>
              </a:r>
            </a:p>
          </p:txBody>
        </p:sp>
      </p:grpSp>
      <p:grpSp>
        <p:nvGrpSpPr>
          <p:cNvPr id="119" name="Gruppe 118">
            <a:extLst>
              <a:ext uri="{FF2B5EF4-FFF2-40B4-BE49-F238E27FC236}">
                <a16:creationId xmlns:a16="http://schemas.microsoft.com/office/drawing/2014/main" id="{A63AB890-1F47-22A5-56A8-24A498C9B548}"/>
              </a:ext>
            </a:extLst>
          </p:cNvPr>
          <p:cNvGrpSpPr/>
          <p:nvPr userDrawn="1"/>
        </p:nvGrpSpPr>
        <p:grpSpPr>
          <a:xfrm>
            <a:off x="445751" y="3166388"/>
            <a:ext cx="639439" cy="639964"/>
            <a:chOff x="445751" y="1547527"/>
            <a:chExt cx="639439" cy="639964"/>
          </a:xfrm>
        </p:grpSpPr>
        <p:grpSp>
          <p:nvGrpSpPr>
            <p:cNvPr id="120" name="Gruppe 119">
              <a:extLst>
                <a:ext uri="{FF2B5EF4-FFF2-40B4-BE49-F238E27FC236}">
                  <a16:creationId xmlns:a16="http://schemas.microsoft.com/office/drawing/2014/main" id="{C16667D9-3434-C35C-4F73-69C1EDD9F811}"/>
                </a:ext>
              </a:extLst>
            </p:cNvPr>
            <p:cNvGrpSpPr/>
            <p:nvPr userDrawn="1"/>
          </p:nvGrpSpPr>
          <p:grpSpPr>
            <a:xfrm>
              <a:off x="445751" y="1547527"/>
              <a:ext cx="639439" cy="639964"/>
              <a:chOff x="445751" y="1547527"/>
              <a:chExt cx="639439" cy="639964"/>
            </a:xfrm>
          </p:grpSpPr>
          <p:sp>
            <p:nvSpPr>
              <p:cNvPr id="122" name="Rectangle 50">
                <a:extLst>
                  <a:ext uri="{FF2B5EF4-FFF2-40B4-BE49-F238E27FC236}">
                    <a16:creationId xmlns:a16="http://schemas.microsoft.com/office/drawing/2014/main" id="{F23B50BF-7313-20E2-7E60-784F08697CCE}"/>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23" name="Rectangle 50">
                <a:extLst>
                  <a:ext uri="{FF2B5EF4-FFF2-40B4-BE49-F238E27FC236}">
                    <a16:creationId xmlns:a16="http://schemas.microsoft.com/office/drawing/2014/main" id="{F7806E1E-7C0A-8395-F672-108E038C0FEE}"/>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21" name="TextBox 40">
              <a:extLst>
                <a:ext uri="{FF2B5EF4-FFF2-40B4-BE49-F238E27FC236}">
                  <a16:creationId xmlns:a16="http://schemas.microsoft.com/office/drawing/2014/main" id="{010F4A34-AEA8-141F-F6DC-3C9029B61D81}"/>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3</a:t>
              </a:r>
            </a:p>
          </p:txBody>
        </p:sp>
      </p:grpSp>
      <p:grpSp>
        <p:nvGrpSpPr>
          <p:cNvPr id="124" name="Gruppe 123">
            <a:extLst>
              <a:ext uri="{FF2B5EF4-FFF2-40B4-BE49-F238E27FC236}">
                <a16:creationId xmlns:a16="http://schemas.microsoft.com/office/drawing/2014/main" id="{4A5E6BE7-E4C3-BACD-3537-5EF08F37BE22}"/>
              </a:ext>
            </a:extLst>
          </p:cNvPr>
          <p:cNvGrpSpPr/>
          <p:nvPr userDrawn="1"/>
        </p:nvGrpSpPr>
        <p:grpSpPr>
          <a:xfrm>
            <a:off x="445751" y="3973486"/>
            <a:ext cx="639439" cy="639964"/>
            <a:chOff x="445751" y="1547527"/>
            <a:chExt cx="639439" cy="639964"/>
          </a:xfrm>
        </p:grpSpPr>
        <p:grpSp>
          <p:nvGrpSpPr>
            <p:cNvPr id="125" name="Gruppe 124">
              <a:extLst>
                <a:ext uri="{FF2B5EF4-FFF2-40B4-BE49-F238E27FC236}">
                  <a16:creationId xmlns:a16="http://schemas.microsoft.com/office/drawing/2014/main" id="{21DB357C-DBFB-11BE-2F67-EC2C4DFCEBA1}"/>
                </a:ext>
              </a:extLst>
            </p:cNvPr>
            <p:cNvGrpSpPr/>
            <p:nvPr userDrawn="1"/>
          </p:nvGrpSpPr>
          <p:grpSpPr>
            <a:xfrm>
              <a:off x="445751" y="1547527"/>
              <a:ext cx="639439" cy="639964"/>
              <a:chOff x="445751" y="1547527"/>
              <a:chExt cx="639439" cy="639964"/>
            </a:xfrm>
          </p:grpSpPr>
          <p:sp>
            <p:nvSpPr>
              <p:cNvPr id="127" name="Rectangle 50">
                <a:extLst>
                  <a:ext uri="{FF2B5EF4-FFF2-40B4-BE49-F238E27FC236}">
                    <a16:creationId xmlns:a16="http://schemas.microsoft.com/office/drawing/2014/main" id="{FA379961-FA20-049D-4CA1-1D0E5C29E1E8}"/>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28" name="Rectangle 50">
                <a:extLst>
                  <a:ext uri="{FF2B5EF4-FFF2-40B4-BE49-F238E27FC236}">
                    <a16:creationId xmlns:a16="http://schemas.microsoft.com/office/drawing/2014/main" id="{E83AFA76-9022-7910-7C22-5F413E2ECDD9}"/>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26" name="TextBox 40">
              <a:extLst>
                <a:ext uri="{FF2B5EF4-FFF2-40B4-BE49-F238E27FC236}">
                  <a16:creationId xmlns:a16="http://schemas.microsoft.com/office/drawing/2014/main" id="{456B7AD0-8F22-E46C-0019-2A3423C07488}"/>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4</a:t>
              </a:r>
            </a:p>
          </p:txBody>
        </p:sp>
      </p:grpSp>
      <p:grpSp>
        <p:nvGrpSpPr>
          <p:cNvPr id="129" name="Gruppe 128">
            <a:extLst>
              <a:ext uri="{FF2B5EF4-FFF2-40B4-BE49-F238E27FC236}">
                <a16:creationId xmlns:a16="http://schemas.microsoft.com/office/drawing/2014/main" id="{9BB67695-19F6-5F5E-3E93-47C7808DFC49}"/>
              </a:ext>
            </a:extLst>
          </p:cNvPr>
          <p:cNvGrpSpPr/>
          <p:nvPr userDrawn="1"/>
        </p:nvGrpSpPr>
        <p:grpSpPr>
          <a:xfrm>
            <a:off x="4933776" y="1547527"/>
            <a:ext cx="639439" cy="639964"/>
            <a:chOff x="445751" y="1547527"/>
            <a:chExt cx="639439" cy="639964"/>
          </a:xfrm>
        </p:grpSpPr>
        <p:grpSp>
          <p:nvGrpSpPr>
            <p:cNvPr id="130" name="Gruppe 129">
              <a:extLst>
                <a:ext uri="{FF2B5EF4-FFF2-40B4-BE49-F238E27FC236}">
                  <a16:creationId xmlns:a16="http://schemas.microsoft.com/office/drawing/2014/main" id="{57709EE5-0C18-332C-149F-3DB95BE42FE9}"/>
                </a:ext>
              </a:extLst>
            </p:cNvPr>
            <p:cNvGrpSpPr/>
            <p:nvPr userDrawn="1"/>
          </p:nvGrpSpPr>
          <p:grpSpPr>
            <a:xfrm>
              <a:off x="445751" y="1547527"/>
              <a:ext cx="639439" cy="639964"/>
              <a:chOff x="445751" y="1547527"/>
              <a:chExt cx="639439" cy="639964"/>
            </a:xfrm>
          </p:grpSpPr>
          <p:sp>
            <p:nvSpPr>
              <p:cNvPr id="132" name="Rectangle 50">
                <a:extLst>
                  <a:ext uri="{FF2B5EF4-FFF2-40B4-BE49-F238E27FC236}">
                    <a16:creationId xmlns:a16="http://schemas.microsoft.com/office/drawing/2014/main" id="{12DE3F8D-C20F-730D-FD54-BEA236925A37}"/>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33" name="Rectangle 50">
                <a:extLst>
                  <a:ext uri="{FF2B5EF4-FFF2-40B4-BE49-F238E27FC236}">
                    <a16:creationId xmlns:a16="http://schemas.microsoft.com/office/drawing/2014/main" id="{46F16E6B-7261-521F-B8CC-58D5A734AA80}"/>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31" name="TextBox 40">
              <a:extLst>
                <a:ext uri="{FF2B5EF4-FFF2-40B4-BE49-F238E27FC236}">
                  <a16:creationId xmlns:a16="http://schemas.microsoft.com/office/drawing/2014/main" id="{FF7F62FA-C6BD-BE80-7D3B-CFE4E0B29EBD}"/>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5</a:t>
              </a:r>
            </a:p>
          </p:txBody>
        </p:sp>
      </p:grpSp>
      <p:grpSp>
        <p:nvGrpSpPr>
          <p:cNvPr id="134" name="Gruppe 133">
            <a:extLst>
              <a:ext uri="{FF2B5EF4-FFF2-40B4-BE49-F238E27FC236}">
                <a16:creationId xmlns:a16="http://schemas.microsoft.com/office/drawing/2014/main" id="{1BDB3EDE-B075-51C5-F91B-BBACAE7CD604}"/>
              </a:ext>
            </a:extLst>
          </p:cNvPr>
          <p:cNvGrpSpPr/>
          <p:nvPr userDrawn="1"/>
        </p:nvGrpSpPr>
        <p:grpSpPr>
          <a:xfrm>
            <a:off x="4933776" y="2345294"/>
            <a:ext cx="639439" cy="639964"/>
            <a:chOff x="445751" y="1547527"/>
            <a:chExt cx="639439" cy="639964"/>
          </a:xfrm>
        </p:grpSpPr>
        <p:grpSp>
          <p:nvGrpSpPr>
            <p:cNvPr id="135" name="Gruppe 134">
              <a:extLst>
                <a:ext uri="{FF2B5EF4-FFF2-40B4-BE49-F238E27FC236}">
                  <a16:creationId xmlns:a16="http://schemas.microsoft.com/office/drawing/2014/main" id="{36EED6BB-F646-9D7B-37E8-FFE928C9EE80}"/>
                </a:ext>
              </a:extLst>
            </p:cNvPr>
            <p:cNvGrpSpPr/>
            <p:nvPr userDrawn="1"/>
          </p:nvGrpSpPr>
          <p:grpSpPr>
            <a:xfrm>
              <a:off x="445751" y="1547527"/>
              <a:ext cx="639439" cy="639964"/>
              <a:chOff x="445751" y="1547527"/>
              <a:chExt cx="639439" cy="639964"/>
            </a:xfrm>
          </p:grpSpPr>
          <p:sp>
            <p:nvSpPr>
              <p:cNvPr id="137" name="Rectangle 50">
                <a:extLst>
                  <a:ext uri="{FF2B5EF4-FFF2-40B4-BE49-F238E27FC236}">
                    <a16:creationId xmlns:a16="http://schemas.microsoft.com/office/drawing/2014/main" id="{7C44C46A-EAA7-4268-D5DA-C1081F0FDB49}"/>
                  </a:ext>
                </a:extLst>
              </p:cNvPr>
              <p:cNvSpPr/>
              <p:nvPr userDrawn="1"/>
            </p:nvSpPr>
            <p:spPr>
              <a:xfrm>
                <a:off x="445751" y="1547527"/>
                <a:ext cx="639439" cy="639964"/>
              </a:xfrm>
              <a:prstGeom prst="roundRect">
                <a:avLst>
                  <a:gd name="adj" fmla="val 8017"/>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sp>
            <p:nvSpPr>
              <p:cNvPr id="138" name="Rectangle 50">
                <a:extLst>
                  <a:ext uri="{FF2B5EF4-FFF2-40B4-BE49-F238E27FC236}">
                    <a16:creationId xmlns:a16="http://schemas.microsoft.com/office/drawing/2014/main" id="{29EE153B-398B-215A-E66B-EF87DF8D30A7}"/>
                  </a:ext>
                </a:extLst>
              </p:cNvPr>
              <p:cNvSpPr/>
              <p:nvPr userDrawn="1"/>
            </p:nvSpPr>
            <p:spPr>
              <a:xfrm>
                <a:off x="445751" y="1547527"/>
                <a:ext cx="639439" cy="639964"/>
              </a:xfrm>
              <a:prstGeom prst="roundRect">
                <a:avLst>
                  <a:gd name="adj" fmla="val 8017"/>
                </a:avLst>
              </a:prstGeom>
              <a:blipFill dpi="0" rotWithShape="1">
                <a:blip r:embed="rId6">
                  <a:alphaModFix amt="46000"/>
                  <a:extLst>
                    <a:ext uri="{96DAC541-7B7A-43D3-8B79-37D633B846F1}">
                      <asvg:svgBlip xmlns:asvg="http://schemas.microsoft.com/office/drawing/2016/SVG/main" r:embed="rId7"/>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DK"/>
              </a:p>
            </p:txBody>
          </p:sp>
        </p:grpSp>
        <p:sp>
          <p:nvSpPr>
            <p:cNvPr id="136" name="TextBox 40">
              <a:extLst>
                <a:ext uri="{FF2B5EF4-FFF2-40B4-BE49-F238E27FC236}">
                  <a16:creationId xmlns:a16="http://schemas.microsoft.com/office/drawing/2014/main" id="{54645DC2-EB46-3FBF-4B3F-BAB2F5653B72}"/>
                </a:ext>
              </a:extLst>
            </p:cNvPr>
            <p:cNvSpPr txBox="1">
              <a:spLocks/>
            </p:cNvSpPr>
            <p:nvPr userDrawn="1"/>
          </p:nvSpPr>
          <p:spPr>
            <a:xfrm>
              <a:off x="445751" y="1715917"/>
              <a:ext cx="639439" cy="426207"/>
            </a:xfrm>
            <a:prstGeom prst="rect">
              <a:avLst/>
            </a:prstGeom>
            <a:noFill/>
          </p:spPr>
          <p:txBody>
            <a:bodyPr wrap="square" lIns="0" tIns="0" rIns="0" bIns="0" rtlCol="0" anchor="b">
              <a:spAutoFit/>
            </a:bodyPr>
            <a:lstStyle/>
            <a:p>
              <a:pPr algn="ctr">
                <a:lnSpc>
                  <a:spcPct val="70000"/>
                </a:lnSpc>
              </a:pPr>
              <a:r>
                <a:rPr lang="en-GB" sz="3600" b="1">
                  <a:solidFill>
                    <a:schemeClr val="bg1"/>
                  </a:solidFill>
                  <a:latin typeface="DM Serif Display" pitchFamily="2" charset="0"/>
                </a:rPr>
                <a:t>6</a:t>
              </a:r>
            </a:p>
          </p:txBody>
        </p:sp>
      </p:grpSp>
    </p:spTree>
    <p:extLst>
      <p:ext uri="{BB962C8B-B14F-4D97-AF65-F5344CB8AC3E}">
        <p14:creationId xmlns:p14="http://schemas.microsoft.com/office/powerpoint/2010/main" val="15001942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3.sv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F46CACDF-24AD-A238-C9C7-688C2212AF98}"/>
              </a:ext>
            </a:extLst>
          </p:cNvPr>
          <p:cNvGraphicFramePr>
            <a:graphicFrameLocks noChangeAspect="1"/>
          </p:cNvGraphicFramePr>
          <p:nvPr>
            <p:custDataLst>
              <p:tags r:id="rId48"/>
            </p:custDataLst>
            <p:extLst>
              <p:ext uri="{D42A27DB-BD31-4B8C-83A1-F6EECF244321}">
                <p14:modId xmlns:p14="http://schemas.microsoft.com/office/powerpoint/2010/main" val="1991871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0" imgW="404" imgH="405" progId="TCLayout.ActiveDocument.1">
                  <p:embed/>
                </p:oleObj>
              </mc:Choice>
              <mc:Fallback>
                <p:oleObj name="think-cell Slide" r:id="rId50" imgW="404" imgH="405" progId="TCLayout.ActiveDocument.1">
                  <p:embed/>
                  <p:pic>
                    <p:nvPicPr>
                      <p:cNvPr id="10" name="think-cell data - do not delete" hidden="1">
                        <a:extLst>
                          <a:ext uri="{FF2B5EF4-FFF2-40B4-BE49-F238E27FC236}">
                            <a16:creationId xmlns:a16="http://schemas.microsoft.com/office/drawing/2014/main" id="{F46CACDF-24AD-A238-C9C7-688C2212AF98}"/>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45751" y="311392"/>
            <a:ext cx="8171776" cy="956624"/>
          </a:xfrm>
          <a:prstGeom prst="rect">
            <a:avLst/>
          </a:prstGeom>
        </p:spPr>
        <p:txBody>
          <a:bodyPr vert="horz" lIns="0" tIns="45720" rIns="91440" bIns="45720" rtlCol="0" anchor="ctr">
            <a:noAutofit/>
          </a:bodyPr>
          <a:lstStyle/>
          <a:p>
            <a:r>
              <a:rPr lang="da-DK" noProof="0" err="1"/>
              <a:t>Click</a:t>
            </a:r>
            <a:r>
              <a:rPr lang="da-DK" noProof="0"/>
              <a:t> to </a:t>
            </a:r>
            <a:r>
              <a:rPr lang="da-DK" noProof="0" err="1"/>
              <a:t>edit</a:t>
            </a:r>
            <a:r>
              <a:rPr lang="da-DK" noProof="0"/>
              <a:t> the </a:t>
            </a:r>
            <a:r>
              <a:rPr lang="da-DK" noProof="0" err="1"/>
              <a:t>title</a:t>
            </a:r>
            <a:r>
              <a:rPr lang="da-DK" noProof="0"/>
              <a:t> style in the master</a:t>
            </a:r>
          </a:p>
        </p:txBody>
      </p:sp>
      <p:sp>
        <p:nvSpPr>
          <p:cNvPr id="3" name="Text Placeholder 2"/>
          <p:cNvSpPr>
            <a:spLocks noGrp="1"/>
          </p:cNvSpPr>
          <p:nvPr>
            <p:ph type="body" idx="1"/>
          </p:nvPr>
        </p:nvSpPr>
        <p:spPr>
          <a:xfrm>
            <a:off x="445751" y="1369219"/>
            <a:ext cx="8186738" cy="3263504"/>
          </a:xfrm>
          <a:prstGeom prst="rect">
            <a:avLst/>
          </a:prstGeom>
        </p:spPr>
        <p:txBody>
          <a:bodyPr vert="horz" lIns="0" tIns="0" rIns="0" bIns="90000" rtlCol="0">
            <a:noAutofit/>
          </a:bodyPr>
          <a:lstStyle/>
          <a:p>
            <a:pPr lvl="0"/>
            <a:r>
              <a:rPr lang="da-DK" noProof="0" err="1"/>
              <a:t>Click</a:t>
            </a:r>
            <a:r>
              <a:rPr lang="da-DK" noProof="0"/>
              <a:t> to </a:t>
            </a:r>
            <a:r>
              <a:rPr lang="da-DK" noProof="0" err="1"/>
              <a:t>edit</a:t>
            </a:r>
            <a:r>
              <a:rPr lang="da-DK" noProof="0"/>
              <a:t> the </a:t>
            </a:r>
            <a:r>
              <a:rPr lang="da-DK" noProof="0" err="1"/>
              <a:t>text</a:t>
            </a:r>
            <a:r>
              <a:rPr lang="da-DK" noProof="0"/>
              <a:t> styles in the master</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p:txBody>
      </p:sp>
      <p:sp>
        <p:nvSpPr>
          <p:cNvPr id="5" name="Date Placeholder 3">
            <a:extLst>
              <a:ext uri="{FF2B5EF4-FFF2-40B4-BE49-F238E27FC236}">
                <a16:creationId xmlns:a16="http://schemas.microsoft.com/office/drawing/2014/main" id="{DA373811-EE47-FFB1-74E5-0433E48754C4}"/>
              </a:ext>
            </a:extLst>
          </p:cNvPr>
          <p:cNvSpPr>
            <a:spLocks noGrp="1"/>
          </p:cNvSpPr>
          <p:nvPr>
            <p:ph type="dt" sz="half" idx="2"/>
          </p:nvPr>
        </p:nvSpPr>
        <p:spPr>
          <a:xfrm>
            <a:off x="1022014" y="4857750"/>
            <a:ext cx="1771650" cy="285750"/>
          </a:xfrm>
          <a:prstGeom prst="rect">
            <a:avLst/>
          </a:prstGeom>
        </p:spPr>
        <p:txBody>
          <a:bodyPr vert="horz" lIns="0" tIns="45720" rIns="91440" bIns="45720" rtlCol="0" anchor="ctr"/>
          <a:lstStyle>
            <a:lvl1pPr algn="l">
              <a:defRPr sz="500" cap="none" baseline="0">
                <a:solidFill>
                  <a:schemeClr val="tx2"/>
                </a:solidFill>
              </a:defRPr>
            </a:lvl1pPr>
          </a:lstStyle>
          <a:p>
            <a:pPr>
              <a:defRPr/>
            </a:pPr>
            <a:fld id="{51BB634E-3CCC-6645-A71D-5A1711960C3F}" type="datetime2">
              <a:rPr lang="da-DK" smtClean="0"/>
              <a:pPr>
                <a:defRPr/>
              </a:pPr>
              <a:t>19. juni 2025</a:t>
            </a:fld>
            <a:endParaRPr lang="da-DK"/>
          </a:p>
        </p:txBody>
      </p:sp>
      <p:sp>
        <p:nvSpPr>
          <p:cNvPr id="6" name="Footer Placeholder 4">
            <a:extLst>
              <a:ext uri="{FF2B5EF4-FFF2-40B4-BE49-F238E27FC236}">
                <a16:creationId xmlns:a16="http://schemas.microsoft.com/office/drawing/2014/main" id="{B2D889BB-9015-4483-BC63-CECECCC4BC38}"/>
              </a:ext>
            </a:extLst>
          </p:cNvPr>
          <p:cNvSpPr>
            <a:spLocks noGrp="1"/>
          </p:cNvSpPr>
          <p:nvPr>
            <p:ph type="ftr" sz="quarter" idx="3"/>
          </p:nvPr>
        </p:nvSpPr>
        <p:spPr>
          <a:xfrm>
            <a:off x="2860339" y="4857750"/>
            <a:ext cx="5029200" cy="285750"/>
          </a:xfrm>
          <a:prstGeom prst="rect">
            <a:avLst/>
          </a:prstGeom>
          <a:ln>
            <a:noFill/>
          </a:ln>
        </p:spPr>
        <p:txBody>
          <a:bodyPr vert="horz" lIns="91440" tIns="45720" rIns="91440" bIns="45720" rtlCol="0" anchor="ctr"/>
          <a:lstStyle>
            <a:lvl1pPr algn="l">
              <a:defRPr sz="500" cap="none" baseline="0">
                <a:solidFill>
                  <a:schemeClr val="tx2"/>
                </a:solidFill>
              </a:defRPr>
            </a:lvl1pPr>
          </a:lstStyle>
          <a:p>
            <a:pPr>
              <a:defRPr/>
            </a:pPr>
            <a:endParaRPr lang="da-DK"/>
          </a:p>
        </p:txBody>
      </p:sp>
      <p:sp>
        <p:nvSpPr>
          <p:cNvPr id="11" name="Slide Number Placeholder 5">
            <a:extLst>
              <a:ext uri="{FF2B5EF4-FFF2-40B4-BE49-F238E27FC236}">
                <a16:creationId xmlns:a16="http://schemas.microsoft.com/office/drawing/2014/main" id="{52C62F8B-CF53-B8D5-697B-0497ECF2ED79}"/>
              </a:ext>
            </a:extLst>
          </p:cNvPr>
          <p:cNvSpPr>
            <a:spLocks noGrp="1"/>
          </p:cNvSpPr>
          <p:nvPr>
            <p:ph type="sldNum" sz="quarter" idx="4"/>
          </p:nvPr>
        </p:nvSpPr>
        <p:spPr>
          <a:xfrm>
            <a:off x="445751" y="4857750"/>
            <a:ext cx="533400" cy="285750"/>
          </a:xfrm>
          <a:prstGeom prst="rect">
            <a:avLst/>
          </a:prstGeom>
        </p:spPr>
        <p:txBody>
          <a:bodyPr vert="horz" lIns="0" tIns="45720" rIns="0" bIns="45720" rtlCol="0" anchor="ctr"/>
          <a:lstStyle>
            <a:lvl1pPr algn="l">
              <a:defRPr sz="600" b="1" i="0" cap="none" baseline="0">
                <a:solidFill>
                  <a:schemeClr val="tx2"/>
                </a:solidFill>
                <a:latin typeface="+mn-lt"/>
                <a:cs typeface="Arial" panose="020B0604020202020204" pitchFamily="34" charset="0"/>
              </a:defRPr>
            </a:lvl1pPr>
          </a:lstStyle>
          <a:p>
            <a:fld id="{0F35BBE3-FBE0-4A68-BD0C-A9A7746FB9AE}" type="slidenum">
              <a:rPr lang="da-DK" smtClean="0"/>
              <a:pPr/>
              <a:t>‹#›</a:t>
            </a:fld>
            <a:endParaRPr lang="da-DK"/>
          </a:p>
        </p:txBody>
      </p:sp>
      <p:sp>
        <p:nvSpPr>
          <p:cNvPr id="7" name="Tekstfelt 6">
            <a:extLst>
              <a:ext uri="{FF2B5EF4-FFF2-40B4-BE49-F238E27FC236}">
                <a16:creationId xmlns:a16="http://schemas.microsoft.com/office/drawing/2014/main" id="{6D0596A7-6F62-223D-AD5D-878C68B10427}"/>
              </a:ext>
            </a:extLst>
          </p:cNvPr>
          <p:cNvSpPr txBox="1"/>
          <p:nvPr/>
        </p:nvSpPr>
        <p:spPr>
          <a:xfrm>
            <a:off x="5103628" y="1580707"/>
            <a:ext cx="708837" cy="659219"/>
          </a:xfrm>
          <a:prstGeom prst="rect">
            <a:avLst/>
          </a:prstGeom>
          <a:noFill/>
        </p:spPr>
        <p:txBody>
          <a:bodyPr wrap="square" lIns="0" rIns="90000" rtlCol="0">
            <a:noAutofit/>
          </a:bodyPr>
          <a:lstStyle/>
          <a:p>
            <a:pPr algn="l"/>
            <a:endParaRPr lang="da-DK" sz="1400"/>
          </a:p>
        </p:txBody>
      </p:sp>
      <p:sp>
        <p:nvSpPr>
          <p:cNvPr id="4" name="Tekstfelt 3">
            <a:extLst>
              <a:ext uri="{FF2B5EF4-FFF2-40B4-BE49-F238E27FC236}">
                <a16:creationId xmlns:a16="http://schemas.microsoft.com/office/drawing/2014/main" id="{5987CB7A-E740-56A0-DDF1-30D03D90D9ED}"/>
              </a:ext>
            </a:extLst>
          </p:cNvPr>
          <p:cNvSpPr txBox="1"/>
          <p:nvPr/>
        </p:nvSpPr>
        <p:spPr>
          <a:xfrm>
            <a:off x="676800" y="4996800"/>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graphicFrame>
        <p:nvGraphicFramePr>
          <p:cNvPr id="9" name="think-cell data - do not delete" hidden="1">
            <a:extLst>
              <a:ext uri="{FF2B5EF4-FFF2-40B4-BE49-F238E27FC236}">
                <a16:creationId xmlns:a16="http://schemas.microsoft.com/office/drawing/2014/main" id="{49336EF1-0F98-6257-52AA-6609D7F3CB49}"/>
              </a:ext>
            </a:extLst>
          </p:cNvPr>
          <p:cNvGraphicFramePr>
            <a:graphicFrameLocks noChangeAspect="1"/>
          </p:cNvGraphicFramePr>
          <p:nvPr userDrawn="1">
            <p:custDataLst>
              <p:tags r:id="rId49"/>
            </p:custDataLst>
            <p:extLst>
              <p:ext uri="{D42A27DB-BD31-4B8C-83A1-F6EECF244321}">
                <p14:modId xmlns:p14="http://schemas.microsoft.com/office/powerpoint/2010/main" val="1991871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0" imgW="404" imgH="405" progId="TCLayout.ActiveDocument.1">
                  <p:embed/>
                </p:oleObj>
              </mc:Choice>
              <mc:Fallback>
                <p:oleObj name="think-cell Slide" r:id="rId50" imgW="404" imgH="405" progId="TCLayout.ActiveDocument.1">
                  <p:embed/>
                  <p:pic>
                    <p:nvPicPr>
                      <p:cNvPr id="9" name="think-cell data - do not delete" hidden="1">
                        <a:extLst>
                          <a:ext uri="{FF2B5EF4-FFF2-40B4-BE49-F238E27FC236}">
                            <a16:creationId xmlns:a16="http://schemas.microsoft.com/office/drawing/2014/main" id="{49336EF1-0F98-6257-52AA-6609D7F3CB49}"/>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12" name="Tekstfelt 11">
            <a:extLst>
              <a:ext uri="{FF2B5EF4-FFF2-40B4-BE49-F238E27FC236}">
                <a16:creationId xmlns:a16="http://schemas.microsoft.com/office/drawing/2014/main" id="{42F486EC-39AF-4ACD-AEEE-8F83C16B1F87}"/>
              </a:ext>
            </a:extLst>
          </p:cNvPr>
          <p:cNvSpPr txBox="1"/>
          <p:nvPr userDrawn="1"/>
        </p:nvSpPr>
        <p:spPr>
          <a:xfrm>
            <a:off x="5103628" y="1580707"/>
            <a:ext cx="708837" cy="659219"/>
          </a:xfrm>
          <a:prstGeom prst="rect">
            <a:avLst/>
          </a:prstGeom>
          <a:noFill/>
        </p:spPr>
        <p:txBody>
          <a:bodyPr wrap="square" lIns="0" rIns="90000" rtlCol="0">
            <a:noAutofit/>
          </a:bodyPr>
          <a:lstStyle/>
          <a:p>
            <a:pPr algn="l"/>
            <a:endParaRPr lang="da-DK" sz="1400"/>
          </a:p>
        </p:txBody>
      </p:sp>
      <p:sp>
        <p:nvSpPr>
          <p:cNvPr id="14" name="Tekstfelt 13">
            <a:extLst>
              <a:ext uri="{FF2B5EF4-FFF2-40B4-BE49-F238E27FC236}">
                <a16:creationId xmlns:a16="http://schemas.microsoft.com/office/drawing/2014/main" id="{3663621A-4975-7A70-96F6-1C06532344E3}"/>
              </a:ext>
            </a:extLst>
          </p:cNvPr>
          <p:cNvSpPr txBox="1"/>
          <p:nvPr userDrawn="1"/>
        </p:nvSpPr>
        <p:spPr>
          <a:xfrm>
            <a:off x="676800" y="4996800"/>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pic>
        <p:nvPicPr>
          <p:cNvPr id="16" name="Grafik 15">
            <a:extLst>
              <a:ext uri="{FF2B5EF4-FFF2-40B4-BE49-F238E27FC236}">
                <a16:creationId xmlns:a16="http://schemas.microsoft.com/office/drawing/2014/main" id="{DE2CC531-AB62-8ED7-1670-ECB628B91584}"/>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8551362" y="111254"/>
            <a:ext cx="397899" cy="399523"/>
          </a:xfrm>
          <a:prstGeom prst="rect">
            <a:avLst/>
          </a:prstGeom>
        </p:spPr>
      </p:pic>
    </p:spTree>
    <p:extLst>
      <p:ext uri="{BB962C8B-B14F-4D97-AF65-F5344CB8AC3E}">
        <p14:creationId xmlns:p14="http://schemas.microsoft.com/office/powerpoint/2010/main" val="2078392341"/>
      </p:ext>
    </p:extLst>
  </p:cSld>
  <p:clrMap bg1="lt1" tx1="dk1" bg2="lt2" tx2="dk2" accent1="accent1" accent2="accent2" accent3="accent3" accent4="accent4" accent5="accent5" accent6="accent6" hlink="hlink" folHlink="folHlink"/>
  <p:sldLayoutIdLst>
    <p:sldLayoutId id="2147483853" r:id="rId1"/>
    <p:sldLayoutId id="2147483855" r:id="rId2"/>
    <p:sldLayoutId id="2147483857" r:id="rId3"/>
    <p:sldLayoutId id="2147483858" r:id="rId4"/>
    <p:sldLayoutId id="2147483860" r:id="rId5"/>
    <p:sldLayoutId id="2147483861" r:id="rId6"/>
    <p:sldLayoutId id="2147483931" r:id="rId7"/>
    <p:sldLayoutId id="2147483935" r:id="rId8"/>
    <p:sldLayoutId id="2147483936" r:id="rId9"/>
    <p:sldLayoutId id="2147483937" r:id="rId10"/>
    <p:sldLayoutId id="2147483938" r:id="rId11"/>
    <p:sldLayoutId id="2147483939" r:id="rId12"/>
    <p:sldLayoutId id="2147483866" r:id="rId13"/>
    <p:sldLayoutId id="2147483945" r:id="rId14"/>
    <p:sldLayoutId id="2147483944" r:id="rId15"/>
    <p:sldLayoutId id="2147483943" r:id="rId16"/>
    <p:sldLayoutId id="2147483871" r:id="rId17"/>
    <p:sldLayoutId id="2147483868" r:id="rId18"/>
    <p:sldLayoutId id="2147483929" r:id="rId19"/>
    <p:sldLayoutId id="2147483930" r:id="rId20"/>
    <p:sldLayoutId id="2147483875" r:id="rId21"/>
    <p:sldLayoutId id="2147483876" r:id="rId22"/>
    <p:sldLayoutId id="2147483877" r:id="rId23"/>
    <p:sldLayoutId id="2147483878" r:id="rId24"/>
    <p:sldLayoutId id="2147483934" r:id="rId25"/>
    <p:sldLayoutId id="2147483880" r:id="rId26"/>
    <p:sldLayoutId id="2147483946" r:id="rId27"/>
    <p:sldLayoutId id="2147483881" r:id="rId28"/>
    <p:sldLayoutId id="2147483947" r:id="rId29"/>
    <p:sldLayoutId id="2147483882" r:id="rId30"/>
    <p:sldLayoutId id="2147483948" r:id="rId31"/>
    <p:sldLayoutId id="2147483883" r:id="rId32"/>
    <p:sldLayoutId id="2147483949" r:id="rId33"/>
    <p:sldLayoutId id="2147483884" r:id="rId34"/>
    <p:sldLayoutId id="2147483950" r:id="rId35"/>
    <p:sldLayoutId id="2147483886" r:id="rId36"/>
    <p:sldLayoutId id="2147483951" r:id="rId37"/>
    <p:sldLayoutId id="2147483887" r:id="rId38"/>
    <p:sldLayoutId id="2147483952" r:id="rId39"/>
    <p:sldLayoutId id="2147483908" r:id="rId40"/>
    <p:sldLayoutId id="2147483915" r:id="rId41"/>
    <p:sldLayoutId id="2147483916" r:id="rId42"/>
    <p:sldLayoutId id="2147483940" r:id="rId43"/>
    <p:sldLayoutId id="2147483953" r:id="rId44"/>
    <p:sldLayoutId id="2147483955" r:id="rId45"/>
    <p:sldLayoutId id="2147483956" r:id="rId46"/>
  </p:sldLayoutIdLst>
  <p:hf hdr="0"/>
  <p:txStyles>
    <p:titleStyle>
      <a:lvl1pPr algn="l" defTabSz="685800" rtl="0" eaLnBrk="1" latinLnBrk="0" hangingPunct="1">
        <a:lnSpc>
          <a:spcPct val="90000"/>
        </a:lnSpc>
        <a:spcBef>
          <a:spcPct val="0"/>
        </a:spcBef>
        <a:buNone/>
        <a:defRPr sz="2800" b="0" kern="1200">
          <a:solidFill>
            <a:schemeClr val="tx2"/>
          </a:solidFill>
          <a:latin typeface="DM Serif Display" pitchFamily="2" charset="0"/>
          <a:ea typeface="+mj-ea"/>
          <a:cs typeface="+mj-cs"/>
        </a:defRPr>
      </a:lvl1pPr>
    </p:titleStyle>
    <p:bodyStyle>
      <a:lvl1pPr marL="180000" indent="-180000" algn="l" defTabSz="685800" rtl="0" eaLnBrk="1" latinLnBrk="0" hangingPunct="1">
        <a:lnSpc>
          <a:spcPct val="110000"/>
        </a:lnSpc>
        <a:spcBef>
          <a:spcPts val="600"/>
        </a:spcBef>
        <a:buFont typeface="Arial" panose="020B0604020202020204" pitchFamily="34" charset="0"/>
        <a:buChar char="•"/>
        <a:defRPr sz="1400" kern="1200">
          <a:solidFill>
            <a:srgbClr val="22323F"/>
          </a:solidFill>
          <a:latin typeface="Faktum" panose="020B0003030202060203" pitchFamily="34" charset="0"/>
          <a:ea typeface="+mn-ea"/>
          <a:cs typeface="+mn-cs"/>
        </a:defRPr>
      </a:lvl1pPr>
      <a:lvl2pPr marL="504000" indent="-180000" algn="l" defTabSz="685800" rtl="0" eaLnBrk="1" latinLnBrk="0" hangingPunct="1">
        <a:lnSpc>
          <a:spcPct val="110000"/>
        </a:lnSpc>
        <a:spcBef>
          <a:spcPts val="600"/>
        </a:spcBef>
        <a:buFont typeface="Arial" panose="020B0604020202020204" pitchFamily="34" charset="0"/>
        <a:buChar char="•"/>
        <a:defRPr sz="1200" kern="1200">
          <a:solidFill>
            <a:srgbClr val="22323F"/>
          </a:solidFill>
          <a:latin typeface="Faktum" panose="020B0003030202060203" pitchFamily="34" charset="0"/>
          <a:ea typeface="+mn-ea"/>
          <a:cs typeface="Faktum" panose="020B0003030202060203" pitchFamily="34" charset="0"/>
        </a:defRPr>
      </a:lvl2pPr>
      <a:lvl3pPr marL="864000" indent="-180000" algn="l" defTabSz="685800" rtl="0" eaLnBrk="1" latinLnBrk="0" hangingPunct="1">
        <a:lnSpc>
          <a:spcPct val="110000"/>
        </a:lnSpc>
        <a:spcBef>
          <a:spcPts val="600"/>
        </a:spcBef>
        <a:buFont typeface="Arial" panose="020B0604020202020204" pitchFamily="34" charset="0"/>
        <a:buChar char="•"/>
        <a:defRPr sz="1000" kern="1200">
          <a:solidFill>
            <a:srgbClr val="22323F"/>
          </a:solidFill>
          <a:latin typeface="Faktum" panose="020B0003030202060203" pitchFamily="34" charset="0"/>
          <a:ea typeface="+mn-ea"/>
          <a:cs typeface="+mn-cs"/>
        </a:defRPr>
      </a:lvl3pPr>
      <a:lvl4pPr marL="1224000" indent="-180000" algn="l" defTabSz="685800" rtl="0" eaLnBrk="1" latinLnBrk="0" hangingPunct="1">
        <a:lnSpc>
          <a:spcPct val="110000"/>
        </a:lnSpc>
        <a:spcBef>
          <a:spcPts val="600"/>
        </a:spcBef>
        <a:buFont typeface="Arial" panose="020B0604020202020204" pitchFamily="34" charset="0"/>
        <a:buChar char="•"/>
        <a:defRPr sz="1000" kern="1200">
          <a:solidFill>
            <a:srgbClr val="22323F"/>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tags" Target="../tags/tag8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s://viegandmaagoe.dk/ydelser/esg" TargetMode="External"/><Relationship Id="rId2" Type="http://schemas.openxmlformats.org/officeDocument/2006/relationships/image" Target="../media/image54.jpe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5.svg"/><Relationship Id="rId2" Type="http://schemas.openxmlformats.org/officeDocument/2006/relationships/slideLayout" Target="../slideLayouts/slideLayout21.xml"/><Relationship Id="rId1" Type="http://schemas.openxmlformats.org/officeDocument/2006/relationships/tags" Target="../tags/tag89.xml"/><Relationship Id="rId6" Type="http://schemas.openxmlformats.org/officeDocument/2006/relationships/image" Target="../media/image34.png"/><Relationship Id="rId5" Type="http://schemas.openxmlformats.org/officeDocument/2006/relationships/image" Target="../media/image4.emf"/><Relationship Id="rId4" Type="http://schemas.openxmlformats.org/officeDocument/2006/relationships/oleObject" Target="../embeddings/oleObject22.bin"/></Relationships>
</file>

<file path=ppt/slides/_rels/slide5.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30.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microsoft.com/office/2018/10/relationships/comments" Target="../comments/modernComment_7FFFF7E1_43D6DE34.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microsoft.com/office/2018/10/relationships/comments" Target="../comments/modernComment_7FFFF7E9_EBF67DA3.xml"/><Relationship Id="rId1" Type="http://schemas.openxmlformats.org/officeDocument/2006/relationships/slideLayout" Target="../slideLayouts/slideLayout44.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microsoft.com/office/2018/10/relationships/comments" Target="../comments/modernComment_7FFFF7ED_EE6E2BF6.xml"/><Relationship Id="rId1" Type="http://schemas.openxmlformats.org/officeDocument/2006/relationships/slideLayout" Target="../slideLayouts/slideLayout21.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8610F7A-E60B-C1BD-90D3-451EF9BDB19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18610F7A-E60B-C1BD-90D3-451EF9BDB1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el 2">
            <a:extLst>
              <a:ext uri="{FF2B5EF4-FFF2-40B4-BE49-F238E27FC236}">
                <a16:creationId xmlns:a16="http://schemas.microsoft.com/office/drawing/2014/main" id="{EBAE1CE2-CB38-4FD0-0D69-094B6379F704}"/>
              </a:ext>
            </a:extLst>
          </p:cNvPr>
          <p:cNvSpPr>
            <a:spLocks noGrp="1"/>
          </p:cNvSpPr>
          <p:nvPr>
            <p:ph type="title"/>
          </p:nvPr>
        </p:nvSpPr>
        <p:spPr>
          <a:xfrm>
            <a:off x="525701" y="1840396"/>
            <a:ext cx="5088849" cy="1462708"/>
          </a:xfrm>
        </p:spPr>
        <p:txBody>
          <a:bodyPr vert="horz"/>
          <a:lstStyle/>
          <a:p>
            <a:r>
              <a:rPr lang="da-DK" sz="4000">
                <a:latin typeface="DM Serif Display"/>
              </a:rPr>
              <a:t>Har du styr på</a:t>
            </a:r>
            <a:br>
              <a:rPr lang="da-DK" sz="4000">
                <a:latin typeface="DM Serif Display"/>
              </a:rPr>
            </a:br>
            <a:r>
              <a:rPr lang="da-DK" sz="4000">
                <a:latin typeface="DM Serif Display"/>
              </a:rPr>
              <a:t>dine ESG-data? </a:t>
            </a:r>
            <a:br>
              <a:rPr lang="da-DK">
                <a:latin typeface="DM Serif Display"/>
              </a:rPr>
            </a:br>
            <a:r>
              <a:rPr lang="da-DK" sz="1400" err="1">
                <a:latin typeface="Faktum" panose="020B0003030202060203" pitchFamily="34" charset="0"/>
              </a:rPr>
              <a:t>VSME'en</a:t>
            </a:r>
            <a:r>
              <a:rPr lang="da-DK" sz="1400">
                <a:latin typeface="Faktum" panose="020B0003030202060203" pitchFamily="34" charset="0"/>
              </a:rPr>
              <a:t> som udgangspunkt for rapportering</a:t>
            </a:r>
          </a:p>
        </p:txBody>
      </p:sp>
      <p:sp>
        <p:nvSpPr>
          <p:cNvPr id="4" name="Pladsholder til dato 3">
            <a:extLst>
              <a:ext uri="{FF2B5EF4-FFF2-40B4-BE49-F238E27FC236}">
                <a16:creationId xmlns:a16="http://schemas.microsoft.com/office/drawing/2014/main" id="{2D9B46B6-6918-42C6-37F2-D6DB9BFD13EA}"/>
              </a:ext>
            </a:extLst>
          </p:cNvPr>
          <p:cNvSpPr>
            <a:spLocks noGrp="1"/>
          </p:cNvSpPr>
          <p:nvPr>
            <p:ph type="dt" sz="half" idx="10"/>
          </p:nvPr>
        </p:nvSpPr>
        <p:spPr/>
        <p:txBody>
          <a:bodyPr/>
          <a:lstStyle/>
          <a:p>
            <a:pPr>
              <a:defRPr/>
            </a:pPr>
            <a:fld id="{51BB634E-3CCC-6645-A71D-5A1711960C3F}" type="datetime2">
              <a:rPr lang="da-DK" smtClean="0"/>
              <a:pPr>
                <a:defRPr/>
              </a:pPr>
              <a:t>19. juni 2025</a:t>
            </a:fld>
            <a:endParaRPr lang="da-DK"/>
          </a:p>
        </p:txBody>
      </p:sp>
      <p:pic>
        <p:nvPicPr>
          <p:cNvPr id="10" name="Pladsholder til billede 9">
            <a:extLst>
              <a:ext uri="{FF2B5EF4-FFF2-40B4-BE49-F238E27FC236}">
                <a16:creationId xmlns:a16="http://schemas.microsoft.com/office/drawing/2014/main" id="{C4CFA770-D6FE-54C6-4486-D3124070C338}"/>
              </a:ext>
            </a:extLst>
          </p:cNvPr>
          <p:cNvPicPr>
            <a:picLocks noGrp="1" noChangeAspect="1"/>
          </p:cNvPicPr>
          <p:nvPr>
            <p:ph type="pic" sz="quarter" idx="15"/>
          </p:nvPr>
        </p:nvPicPr>
        <p:blipFill>
          <a:blip r:embed="rId5" cstate="print">
            <a:extLst>
              <a:ext uri="{28A0092B-C50C-407E-A947-70E740481C1C}">
                <a14:useLocalDpi xmlns:a14="http://schemas.microsoft.com/office/drawing/2010/main"/>
              </a:ext>
            </a:extLst>
          </a:blip>
          <a:srcRect/>
          <a:stretch>
            <a:fillRect/>
          </a:stretch>
        </p:blipFill>
        <p:spPr>
          <a:xfrm>
            <a:off x="4198638" y="2537"/>
            <a:ext cx="4942174" cy="5140963"/>
          </a:xfrm>
          <a:blipFill>
            <a:blip r:embed="rId6" cstate="print">
              <a:extLst>
                <a:ext uri="{28A0092B-C50C-407E-A947-70E740481C1C}">
                  <a14:useLocalDpi xmlns:a14="http://schemas.microsoft.com/office/drawing/2010/main"/>
                </a:ext>
              </a:extLst>
            </a:blip>
            <a:stretch>
              <a:fillRect/>
            </a:stretch>
          </a:blipFill>
        </p:spPr>
      </p:pic>
      <p:sp>
        <p:nvSpPr>
          <p:cNvPr id="11" name="Tekstfelt 10">
            <a:extLst>
              <a:ext uri="{FF2B5EF4-FFF2-40B4-BE49-F238E27FC236}">
                <a16:creationId xmlns:a16="http://schemas.microsoft.com/office/drawing/2014/main" id="{F50B3A6E-CDC7-87BC-D80A-E22C0F76C052}"/>
              </a:ext>
            </a:extLst>
          </p:cNvPr>
          <p:cNvSpPr txBox="1"/>
          <p:nvPr/>
        </p:nvSpPr>
        <p:spPr>
          <a:xfrm>
            <a:off x="185147" y="2939683"/>
            <a:ext cx="0" cy="0"/>
          </a:xfrm>
          <a:prstGeom prst="rect">
            <a:avLst/>
          </a:prstGeom>
          <a:noFill/>
        </p:spPr>
        <p:txBody>
          <a:bodyPr wrap="none" lIns="0" tIns="0" rIns="0" bIns="90000" rtlCol="0">
            <a:noAutofit/>
          </a:bodyPr>
          <a:lstStyle/>
          <a:p>
            <a:pPr marL="0" indent="-180000" algn="l">
              <a:lnSpc>
                <a:spcPct val="110000"/>
              </a:lnSpc>
              <a:spcBef>
                <a:spcPts val="600"/>
              </a:spcBef>
            </a:pPr>
            <a:endParaRPr lang="da-DK" sz="1200" err="1">
              <a:solidFill>
                <a:srgbClr val="22323F"/>
              </a:solidFill>
              <a:latin typeface="Faktum" panose="020B0604020202020204" charset="0"/>
              <a:cs typeface="Faktum" panose="020B0604020202020204" charset="0"/>
            </a:endParaRPr>
          </a:p>
        </p:txBody>
      </p:sp>
    </p:spTree>
    <p:extLst>
      <p:ext uri="{BB962C8B-B14F-4D97-AF65-F5344CB8AC3E}">
        <p14:creationId xmlns:p14="http://schemas.microsoft.com/office/powerpoint/2010/main" val="836176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descr="Et billede, der indeholder plante, grøn&#10;&#10;AI-genereret indhold kan være ukorrekt.">
            <a:extLst>
              <a:ext uri="{FF2B5EF4-FFF2-40B4-BE49-F238E27FC236}">
                <a16:creationId xmlns:a16="http://schemas.microsoft.com/office/drawing/2014/main" id="{F8163430-A4C7-82C7-264A-EA718D664AF7}"/>
              </a:ext>
            </a:extLst>
          </p:cNvPr>
          <p:cNvPicPr>
            <a:picLocks noGrp="1" noChangeAspect="1"/>
          </p:cNvPicPr>
          <p:nvPr>
            <p:ph type="pic" sz="quarter" idx="15"/>
          </p:nvPr>
        </p:nvPicPr>
        <p:blipFill>
          <a:blip r:embed="rId2" cstate="print">
            <a:extLst>
              <a:ext uri="{28A0092B-C50C-407E-A947-70E740481C1C}">
                <a14:useLocalDpi xmlns:a14="http://schemas.microsoft.com/office/drawing/2010/main"/>
              </a:ext>
            </a:extLst>
          </a:blip>
          <a:srcRect/>
          <a:stretch>
            <a:fillRect/>
          </a:stretch>
        </p:blipFill>
        <p:spPr>
          <a:xfrm>
            <a:off x="4198638" y="2537"/>
            <a:ext cx="4942174" cy="5140963"/>
          </a:xfrm>
        </p:spPr>
      </p:pic>
      <p:sp>
        <p:nvSpPr>
          <p:cNvPr id="3" name="Titel 2">
            <a:extLst>
              <a:ext uri="{FF2B5EF4-FFF2-40B4-BE49-F238E27FC236}">
                <a16:creationId xmlns:a16="http://schemas.microsoft.com/office/drawing/2014/main" id="{606DB0D0-DAA8-74D9-06A8-EAC8428E2E13}"/>
              </a:ext>
            </a:extLst>
          </p:cNvPr>
          <p:cNvSpPr>
            <a:spLocks noGrp="1"/>
          </p:cNvSpPr>
          <p:nvPr>
            <p:ph type="title"/>
          </p:nvPr>
        </p:nvSpPr>
        <p:spPr/>
        <p:txBody>
          <a:bodyPr/>
          <a:lstStyle/>
          <a:p>
            <a:r>
              <a:rPr lang="da-DK"/>
              <a:t>Tak</a:t>
            </a:r>
          </a:p>
        </p:txBody>
      </p:sp>
      <p:sp>
        <p:nvSpPr>
          <p:cNvPr id="4" name="Pladsholder til tekst 3">
            <a:extLst>
              <a:ext uri="{FF2B5EF4-FFF2-40B4-BE49-F238E27FC236}">
                <a16:creationId xmlns:a16="http://schemas.microsoft.com/office/drawing/2014/main" id="{B14CDEFD-F145-1205-8952-884E226A0A55}"/>
              </a:ext>
            </a:extLst>
          </p:cNvPr>
          <p:cNvSpPr>
            <a:spLocks noGrp="1"/>
          </p:cNvSpPr>
          <p:nvPr>
            <p:ph type="body" sz="quarter" idx="16"/>
          </p:nvPr>
        </p:nvSpPr>
        <p:spPr>
          <a:xfrm>
            <a:off x="809876" y="3705169"/>
            <a:ext cx="3762124" cy="487463"/>
          </a:xfrm>
        </p:spPr>
        <p:txBody>
          <a:bodyPr/>
          <a:lstStyle/>
          <a:p>
            <a:r>
              <a:rPr lang="da-DK" sz="1200"/>
              <a:t>Ræk ud hvis I vil vide mere: </a:t>
            </a:r>
            <a:r>
              <a:rPr lang="da-DK" sz="1200">
                <a:hlinkClick r:id="rId3">
                  <a:extLst>
                    <a:ext uri="{A12FA001-AC4F-418D-AE19-62706E023703}">
                      <ahyp:hlinkClr xmlns:ahyp="http://schemas.microsoft.com/office/drawing/2018/hyperlinkcolor" val="tx"/>
                    </a:ext>
                  </a:extLst>
                </a:hlinkClick>
              </a:rPr>
              <a:t>viegandmaagoe.dk/ydelser/esg</a:t>
            </a:r>
            <a:endParaRPr lang="da-DK" sz="1200"/>
          </a:p>
        </p:txBody>
      </p:sp>
    </p:spTree>
    <p:extLst>
      <p:ext uri="{BB962C8B-B14F-4D97-AF65-F5344CB8AC3E}">
        <p14:creationId xmlns:p14="http://schemas.microsoft.com/office/powerpoint/2010/main" val="1718563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2E8A519-433A-67C7-9F9B-D72C515284A2}"/>
              </a:ext>
            </a:extLst>
          </p:cNvPr>
          <p:cNvSpPr/>
          <p:nvPr/>
        </p:nvSpPr>
        <p:spPr>
          <a:xfrm>
            <a:off x="383177" y="1497875"/>
            <a:ext cx="8325394" cy="3169919"/>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K"/>
          </a:p>
        </p:txBody>
      </p:sp>
      <p:sp>
        <p:nvSpPr>
          <p:cNvPr id="2" name="Date Placeholder 1">
            <a:extLst>
              <a:ext uri="{FF2B5EF4-FFF2-40B4-BE49-F238E27FC236}">
                <a16:creationId xmlns:a16="http://schemas.microsoft.com/office/drawing/2014/main" id="{E63D02E2-ED76-0739-8ADD-3DFDCA645874}"/>
              </a:ext>
            </a:extLst>
          </p:cNvPr>
          <p:cNvSpPr>
            <a:spLocks noGrp="1"/>
          </p:cNvSpPr>
          <p:nvPr>
            <p:ph type="dt" sz="half" idx="10"/>
          </p:nvPr>
        </p:nvSpPr>
        <p:spPr/>
        <p:txBody>
          <a:bodyPr/>
          <a:lstStyle/>
          <a:p>
            <a:pPr>
              <a:defRPr/>
            </a:pPr>
            <a:fld id="{51BB634E-3CCC-6645-A71D-5A1711960C3F}" type="datetime2">
              <a:rPr lang="da-DK" noProof="0" smtClean="0"/>
              <a:pPr>
                <a:defRPr/>
              </a:pPr>
              <a:t>19. juni 2025</a:t>
            </a:fld>
            <a:endParaRPr lang="da-DK" noProof="0"/>
          </a:p>
        </p:txBody>
      </p:sp>
      <p:sp>
        <p:nvSpPr>
          <p:cNvPr id="3" name="Footer Placeholder 2">
            <a:extLst>
              <a:ext uri="{FF2B5EF4-FFF2-40B4-BE49-F238E27FC236}">
                <a16:creationId xmlns:a16="http://schemas.microsoft.com/office/drawing/2014/main" id="{4CFDBC87-BB0D-3DF6-A928-31FDCF35E1F1}"/>
              </a:ext>
            </a:extLst>
          </p:cNvPr>
          <p:cNvSpPr>
            <a:spLocks noGrp="1"/>
          </p:cNvSpPr>
          <p:nvPr>
            <p:ph type="ftr" sz="quarter" idx="11"/>
          </p:nvPr>
        </p:nvSpPr>
        <p:spPr/>
        <p:txBody>
          <a:bodyPr/>
          <a:lstStyle/>
          <a:p>
            <a:pPr>
              <a:defRPr/>
            </a:pPr>
            <a:endParaRPr lang="da-DK" noProof="0"/>
          </a:p>
        </p:txBody>
      </p:sp>
      <p:sp>
        <p:nvSpPr>
          <p:cNvPr id="4" name="Slide Number Placeholder 3">
            <a:extLst>
              <a:ext uri="{FF2B5EF4-FFF2-40B4-BE49-F238E27FC236}">
                <a16:creationId xmlns:a16="http://schemas.microsoft.com/office/drawing/2014/main" id="{50EBEFE3-EE14-3F02-D2F4-875EEB1D7770}"/>
              </a:ext>
            </a:extLst>
          </p:cNvPr>
          <p:cNvSpPr>
            <a:spLocks noGrp="1"/>
          </p:cNvSpPr>
          <p:nvPr>
            <p:ph type="sldNum" sz="quarter" idx="12"/>
          </p:nvPr>
        </p:nvSpPr>
        <p:spPr/>
        <p:txBody>
          <a:bodyPr/>
          <a:lstStyle/>
          <a:p>
            <a:fld id="{0F35BBE3-FBE0-4A68-BD0C-A9A7746FB9AE}" type="slidenum">
              <a:rPr lang="da-DK" altLang="da-DK" noProof="0" smtClean="0"/>
              <a:pPr/>
              <a:t>2</a:t>
            </a:fld>
            <a:endParaRPr lang="da-DK" altLang="da-DK" noProof="0"/>
          </a:p>
        </p:txBody>
      </p:sp>
      <p:sp>
        <p:nvSpPr>
          <p:cNvPr id="6" name="Content Placeholder 5">
            <a:extLst>
              <a:ext uri="{FF2B5EF4-FFF2-40B4-BE49-F238E27FC236}">
                <a16:creationId xmlns:a16="http://schemas.microsoft.com/office/drawing/2014/main" id="{DE6862A7-5265-2509-80B6-05E9356101C9}"/>
              </a:ext>
            </a:extLst>
          </p:cNvPr>
          <p:cNvSpPr>
            <a:spLocks noGrp="1"/>
          </p:cNvSpPr>
          <p:nvPr>
            <p:ph sz="half" idx="15"/>
          </p:nvPr>
        </p:nvSpPr>
        <p:spPr>
          <a:xfrm>
            <a:off x="539999" y="1581150"/>
            <a:ext cx="7915891" cy="3061097"/>
          </a:xfrm>
        </p:spPr>
        <p:txBody>
          <a:bodyPr numCol="2" spcCol="360000"/>
          <a:lstStyle/>
          <a:p>
            <a:pPr marL="35560" indent="0">
              <a:buNone/>
            </a:pPr>
            <a:r>
              <a:rPr lang="da-DK" sz="1300" b="1">
                <a:solidFill>
                  <a:schemeClr val="bg1"/>
                </a:solidFill>
                <a:latin typeface="Faktum"/>
              </a:rPr>
              <a:t>ESG spiller i stigende grad en rolle i kunders og forbrugeres valg af samarbejdspartnere </a:t>
            </a:r>
            <a:r>
              <a:rPr lang="da-DK" sz="1300">
                <a:solidFill>
                  <a:schemeClr val="bg1"/>
                </a:solidFill>
                <a:latin typeface="Faktum"/>
              </a:rPr>
              <a:t>– og samtidig anvender </a:t>
            </a:r>
            <a:r>
              <a:rPr lang="da-DK" sz="1300" b="1">
                <a:solidFill>
                  <a:schemeClr val="bg1"/>
                </a:solidFill>
                <a:latin typeface="Faktum"/>
              </a:rPr>
              <a:t>banker</a:t>
            </a:r>
            <a:r>
              <a:rPr lang="da-DK" sz="1300">
                <a:solidFill>
                  <a:schemeClr val="bg1"/>
                </a:solidFill>
                <a:latin typeface="Faktum"/>
              </a:rPr>
              <a:t>, </a:t>
            </a:r>
            <a:r>
              <a:rPr lang="da-DK" sz="1300" b="1">
                <a:solidFill>
                  <a:schemeClr val="bg1"/>
                </a:solidFill>
                <a:latin typeface="Faktum"/>
              </a:rPr>
              <a:t>investorer</a:t>
            </a:r>
            <a:r>
              <a:rPr lang="da-DK" sz="1300">
                <a:solidFill>
                  <a:schemeClr val="bg1"/>
                </a:solidFill>
                <a:latin typeface="Faktum"/>
              </a:rPr>
              <a:t> og </a:t>
            </a:r>
            <a:r>
              <a:rPr lang="da-DK" sz="1300" b="1">
                <a:solidFill>
                  <a:schemeClr val="bg1"/>
                </a:solidFill>
                <a:latin typeface="Faktum"/>
              </a:rPr>
              <a:t>forsikringsselskaber</a:t>
            </a:r>
            <a:r>
              <a:rPr lang="da-DK" sz="1300">
                <a:solidFill>
                  <a:schemeClr val="bg1"/>
                </a:solidFill>
                <a:latin typeface="Faktum"/>
              </a:rPr>
              <a:t> ESG som pejlemærke for robusthed og risikostyring. </a:t>
            </a:r>
          </a:p>
          <a:p>
            <a:pPr marL="35560" indent="0">
              <a:buNone/>
            </a:pPr>
            <a:r>
              <a:rPr lang="da-DK" sz="1300">
                <a:solidFill>
                  <a:schemeClr val="bg1"/>
                </a:solidFill>
                <a:latin typeface="Faktum"/>
              </a:rPr>
              <a:t>Det gælder også for små og mellemstore virksomheder (SMV’er). En struktureret og strategisk indsats ruster virksomheder til at møde de mange forskelligartede bæredygtighedskrav og til at styrke deres troværdighed, markedsposition og forretning på lang sigt.</a:t>
            </a:r>
            <a:endParaRPr lang="da-DK" sz="1300">
              <a:solidFill>
                <a:schemeClr val="bg1"/>
              </a:solidFill>
            </a:endParaRPr>
          </a:p>
          <a:p>
            <a:pPr marL="35560" indent="0">
              <a:buNone/>
            </a:pPr>
            <a:r>
              <a:rPr lang="da-DK" sz="1300" b="1">
                <a:latin typeface="Faktum"/>
              </a:rPr>
              <a:t>Dette </a:t>
            </a:r>
            <a:r>
              <a:rPr lang="da-DK" sz="1300" b="1" err="1">
                <a:latin typeface="Faktum"/>
              </a:rPr>
              <a:t>whitepaper</a:t>
            </a:r>
            <a:r>
              <a:rPr lang="da-DK" sz="1300" b="1">
                <a:latin typeface="Faktum"/>
              </a:rPr>
              <a:t> giver dig et overblik over typiske ESG-datakrav og viser, hvordan du med frivillig rapportering kan komme godt fra start. </a:t>
            </a:r>
            <a:br>
              <a:rPr lang="da-DK" sz="1300" b="1"/>
            </a:br>
            <a:r>
              <a:rPr lang="da-DK" sz="1300">
                <a:latin typeface="Faktum"/>
              </a:rPr>
              <a:t>Du får indblik i de to moduler i den frivillige standard, hvilke ændringer der er sket i forhold til ESG-datakrav samt et overblik over relevansen og de gode grunde til at komme i gang</a:t>
            </a:r>
            <a:endParaRPr lang="en-GB" sz="1300">
              <a:latin typeface="Faktum"/>
            </a:endParaRPr>
          </a:p>
        </p:txBody>
      </p:sp>
      <p:sp>
        <p:nvSpPr>
          <p:cNvPr id="5" name="Title 4">
            <a:extLst>
              <a:ext uri="{FF2B5EF4-FFF2-40B4-BE49-F238E27FC236}">
                <a16:creationId xmlns:a16="http://schemas.microsoft.com/office/drawing/2014/main" id="{A6218F87-DC8E-5FAC-607D-1B38B7B72F62}"/>
              </a:ext>
            </a:extLst>
          </p:cNvPr>
          <p:cNvSpPr>
            <a:spLocks noGrp="1"/>
          </p:cNvSpPr>
          <p:nvPr>
            <p:ph type="title"/>
          </p:nvPr>
        </p:nvSpPr>
        <p:spPr/>
        <p:txBody>
          <a:bodyPr/>
          <a:lstStyle/>
          <a:p>
            <a:pPr>
              <a:buNone/>
            </a:pPr>
            <a:r>
              <a:rPr lang="en-GB" sz="3200"/>
              <a:t>Er din </a:t>
            </a:r>
            <a:r>
              <a:rPr lang="da-DK" sz="3200" noProof="0"/>
              <a:t>virksomhed ESG-klar</a:t>
            </a:r>
            <a:r>
              <a:rPr lang="en-GB" sz="3200"/>
              <a:t>?</a:t>
            </a:r>
          </a:p>
        </p:txBody>
      </p:sp>
      <p:sp>
        <p:nvSpPr>
          <p:cNvPr id="7" name="Text Placeholder 6">
            <a:extLst>
              <a:ext uri="{FF2B5EF4-FFF2-40B4-BE49-F238E27FC236}">
                <a16:creationId xmlns:a16="http://schemas.microsoft.com/office/drawing/2014/main" id="{418DF0DD-1EFC-D767-4B1B-2F65035AD274}"/>
              </a:ext>
            </a:extLst>
          </p:cNvPr>
          <p:cNvSpPr>
            <a:spLocks noGrp="1"/>
          </p:cNvSpPr>
          <p:nvPr>
            <p:ph type="body" sz="quarter" idx="14"/>
          </p:nvPr>
        </p:nvSpPr>
        <p:spPr/>
        <p:txBody>
          <a:bodyPr/>
          <a:lstStyle/>
          <a:p>
            <a:r>
              <a:rPr lang="da-DK" sz="1100" b="1">
                <a:solidFill>
                  <a:schemeClr val="accent1"/>
                </a:solidFill>
              </a:rPr>
              <a:t>I en tid, hvor bæredygtighed er et konkurrenceparameter, er det afgørende, at din virksomhed står klar til at levere.</a:t>
            </a:r>
          </a:p>
        </p:txBody>
      </p:sp>
    </p:spTree>
    <p:extLst>
      <p:ext uri="{BB962C8B-B14F-4D97-AF65-F5344CB8AC3E}">
        <p14:creationId xmlns:p14="http://schemas.microsoft.com/office/powerpoint/2010/main" val="1956065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034AAD-CA01-1DA4-D14D-3B471CBBC8B8}"/>
              </a:ext>
            </a:extLst>
          </p:cNvPr>
          <p:cNvSpPr/>
          <p:nvPr/>
        </p:nvSpPr>
        <p:spPr>
          <a:xfrm>
            <a:off x="356683" y="1385484"/>
            <a:ext cx="4494177" cy="332594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K"/>
          </a:p>
        </p:txBody>
      </p:sp>
      <p:sp>
        <p:nvSpPr>
          <p:cNvPr id="2" name="Date Placeholder 1">
            <a:extLst>
              <a:ext uri="{FF2B5EF4-FFF2-40B4-BE49-F238E27FC236}">
                <a16:creationId xmlns:a16="http://schemas.microsoft.com/office/drawing/2014/main" id="{E5FDEB8D-6168-4E8E-98A1-2B7ED0B96AE2}"/>
              </a:ext>
            </a:extLst>
          </p:cNvPr>
          <p:cNvSpPr>
            <a:spLocks noGrp="1"/>
          </p:cNvSpPr>
          <p:nvPr>
            <p:ph type="dt" sz="half" idx="10"/>
          </p:nvPr>
        </p:nvSpPr>
        <p:spPr/>
        <p:txBody>
          <a:bodyPr/>
          <a:lstStyle/>
          <a:p>
            <a:pPr>
              <a:defRPr/>
            </a:pPr>
            <a:fld id="{51BB634E-3CCC-6645-A71D-5A1711960C3F}" type="datetime2">
              <a:rPr lang="da-DK" noProof="0" smtClean="0"/>
              <a:pPr>
                <a:defRPr/>
              </a:pPr>
              <a:t>19. juni 2025</a:t>
            </a:fld>
            <a:endParaRPr lang="da-DK" noProof="0"/>
          </a:p>
        </p:txBody>
      </p:sp>
      <p:sp>
        <p:nvSpPr>
          <p:cNvPr id="4" name="Slide Number Placeholder 3">
            <a:extLst>
              <a:ext uri="{FF2B5EF4-FFF2-40B4-BE49-F238E27FC236}">
                <a16:creationId xmlns:a16="http://schemas.microsoft.com/office/drawing/2014/main" id="{35AB0D3B-12E8-9888-E94A-7F67F56F17C2}"/>
              </a:ext>
            </a:extLst>
          </p:cNvPr>
          <p:cNvSpPr>
            <a:spLocks noGrp="1"/>
          </p:cNvSpPr>
          <p:nvPr>
            <p:ph type="sldNum" sz="quarter" idx="12"/>
          </p:nvPr>
        </p:nvSpPr>
        <p:spPr/>
        <p:txBody>
          <a:bodyPr/>
          <a:lstStyle/>
          <a:p>
            <a:fld id="{0F35BBE3-FBE0-4A68-BD0C-A9A7746FB9AE}" type="slidenum">
              <a:rPr lang="da-DK" altLang="da-DK" noProof="0" smtClean="0"/>
              <a:pPr/>
              <a:t>3</a:t>
            </a:fld>
            <a:endParaRPr lang="da-DK" altLang="da-DK" noProof="0"/>
          </a:p>
        </p:txBody>
      </p:sp>
      <p:sp>
        <p:nvSpPr>
          <p:cNvPr id="6" name="Pladsholder til indhold 5">
            <a:extLst>
              <a:ext uri="{FF2B5EF4-FFF2-40B4-BE49-F238E27FC236}">
                <a16:creationId xmlns:a16="http://schemas.microsoft.com/office/drawing/2014/main" id="{EA762D81-5D49-60B0-509C-A09F0272AF1C}"/>
              </a:ext>
            </a:extLst>
          </p:cNvPr>
          <p:cNvSpPr>
            <a:spLocks noGrp="1"/>
          </p:cNvSpPr>
          <p:nvPr>
            <p:ph sz="half" idx="17"/>
          </p:nvPr>
        </p:nvSpPr>
        <p:spPr>
          <a:xfrm>
            <a:off x="328613" y="1657350"/>
            <a:ext cx="4769860" cy="3061097"/>
          </a:xfrm>
        </p:spPr>
        <p:txBody>
          <a:bodyPr/>
          <a:lstStyle/>
          <a:p>
            <a:pPr marL="0" indent="0">
              <a:buNone/>
            </a:pPr>
            <a:r>
              <a:rPr lang="da-DK" sz="1200" b="1">
                <a:solidFill>
                  <a:schemeClr val="tx2"/>
                </a:solidFill>
                <a:latin typeface="Faktum"/>
              </a:rPr>
              <a:t>VSME - en standard for SMV’er der bygger på ESRS </a:t>
            </a:r>
            <a:br>
              <a:rPr lang="da-DK" sz="1200" b="1">
                <a:solidFill>
                  <a:schemeClr val="tx1"/>
                </a:solidFill>
                <a:latin typeface="Faktum"/>
              </a:rPr>
            </a:br>
            <a:r>
              <a:rPr lang="da-DK" sz="1200">
                <a:solidFill>
                  <a:schemeClr val="tx1"/>
                </a:solidFill>
                <a:latin typeface="Faktum"/>
              </a:rPr>
              <a:t>VSME er en international standard, der definerer de mest centrale ESG-oplysninger, som SMV’ers samarbejdspartnere typisk efterspørger. Standarden forventes at blive markedsstandard og fastlægger hvilke data, en SMV som minimum skal kunne levere.</a:t>
            </a:r>
            <a:endParaRPr lang="da-DK" sz="1200">
              <a:solidFill>
                <a:schemeClr val="tx1"/>
              </a:solidFill>
            </a:endParaRPr>
          </a:p>
          <a:p>
            <a:pPr marL="179705" indent="-179705">
              <a:buNone/>
            </a:pPr>
            <a:endParaRPr lang="da-DK" sz="1200" b="1">
              <a:solidFill>
                <a:schemeClr val="tx1"/>
              </a:solidFill>
              <a:latin typeface="Faktum"/>
            </a:endParaRPr>
          </a:p>
          <a:p>
            <a:pPr marL="179705" indent="-179705">
              <a:buNone/>
            </a:pPr>
            <a:r>
              <a:rPr lang="da-DK" sz="1200" b="1">
                <a:solidFill>
                  <a:schemeClr val="tx2"/>
                </a:solidFill>
                <a:latin typeface="Faktum"/>
              </a:rPr>
              <a:t>Standarden har til formål at</a:t>
            </a:r>
          </a:p>
          <a:p>
            <a:pPr marL="179705" indent="-179705"/>
            <a:r>
              <a:rPr lang="da-DK" sz="1200">
                <a:solidFill>
                  <a:schemeClr val="tx1"/>
                </a:solidFill>
              </a:rPr>
              <a:t>Klæde SMV’er på til at imødekomme datakrav fra større virksomheder, banker og investorer</a:t>
            </a:r>
          </a:p>
          <a:p>
            <a:pPr marL="179705" indent="-179705"/>
            <a:r>
              <a:rPr lang="da-DK" sz="1200">
                <a:solidFill>
                  <a:schemeClr val="tx1"/>
                </a:solidFill>
              </a:rPr>
              <a:t>Skabe en ensartet og effektiv datadeling mellem virksomheder</a:t>
            </a:r>
          </a:p>
          <a:p>
            <a:pPr marL="179705" indent="-179705"/>
            <a:r>
              <a:rPr lang="da-DK" sz="1200">
                <a:solidFill>
                  <a:schemeClr val="tx1"/>
                </a:solidFill>
              </a:rPr>
              <a:t>Understøtte SMV’ers arbejde med bæredygtighedsudfordringer og styrke deres konkurrenceevne</a:t>
            </a:r>
          </a:p>
          <a:p>
            <a:pPr marL="179705" indent="-179705"/>
            <a:r>
              <a:rPr lang="da-DK" sz="1200">
                <a:solidFill>
                  <a:schemeClr val="tx1"/>
                </a:solidFill>
              </a:rPr>
              <a:t>Bidrage til en mere bæredygtig og inklusiv økonomi</a:t>
            </a:r>
            <a:endParaRPr lang="da-DK" sz="1200">
              <a:solidFill>
                <a:schemeClr val="tx2"/>
              </a:solidFill>
            </a:endParaRPr>
          </a:p>
          <a:p>
            <a:pPr marL="36000" indent="0">
              <a:buNone/>
            </a:pPr>
            <a:endParaRPr lang="da-DK" sz="1200"/>
          </a:p>
        </p:txBody>
      </p:sp>
      <p:sp>
        <p:nvSpPr>
          <p:cNvPr id="12" name="Title 11">
            <a:extLst>
              <a:ext uri="{FF2B5EF4-FFF2-40B4-BE49-F238E27FC236}">
                <a16:creationId xmlns:a16="http://schemas.microsoft.com/office/drawing/2014/main" id="{B55D0BE5-FF0A-03DB-AF0B-E2471F5B732B}"/>
              </a:ext>
            </a:extLst>
          </p:cNvPr>
          <p:cNvSpPr>
            <a:spLocks noGrp="1"/>
          </p:cNvSpPr>
          <p:nvPr>
            <p:ph type="title"/>
          </p:nvPr>
        </p:nvSpPr>
        <p:spPr/>
        <p:txBody>
          <a:bodyPr/>
          <a:lstStyle/>
          <a:p>
            <a:r>
              <a:rPr lang="da-DK"/>
              <a:t>Hvad er VSME-standarden, </a:t>
            </a:r>
            <a:br>
              <a:rPr lang="da-DK"/>
            </a:br>
            <a:r>
              <a:rPr lang="da-DK"/>
              <a:t>og hvorfor give den mening at anvende?</a:t>
            </a:r>
            <a:endParaRPr lang="en-DK"/>
          </a:p>
        </p:txBody>
      </p:sp>
      <p:pic>
        <p:nvPicPr>
          <p:cNvPr id="21" name="Picture 20">
            <a:extLst>
              <a:ext uri="{FF2B5EF4-FFF2-40B4-BE49-F238E27FC236}">
                <a16:creationId xmlns:a16="http://schemas.microsoft.com/office/drawing/2014/main" id="{F104BEC1-B638-0255-32FD-B290FB193634}"/>
              </a:ext>
            </a:extLst>
          </p:cNvPr>
          <p:cNvPicPr>
            <a:picLocks noChangeAspect="1"/>
          </p:cNvPicPr>
          <p:nvPr/>
        </p:nvPicPr>
        <p:blipFill>
          <a:blip r:embed="rId2"/>
          <a:stretch>
            <a:fillRect/>
          </a:stretch>
        </p:blipFill>
        <p:spPr>
          <a:xfrm>
            <a:off x="5544221" y="1657348"/>
            <a:ext cx="2620724" cy="3712323"/>
          </a:xfrm>
          <a:prstGeom prst="rect">
            <a:avLst/>
          </a:prstGeom>
          <a:ln>
            <a:solidFill>
              <a:schemeClr val="bg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55450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B9834-FB9B-14A9-D5A6-F3F98238CACE}"/>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9329976-FCC5-D7B5-D5EE-2090B19ADCB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think-cell data - do not delete" hidden="1">
                        <a:extLst>
                          <a:ext uri="{FF2B5EF4-FFF2-40B4-BE49-F238E27FC236}">
                            <a16:creationId xmlns:a16="http://schemas.microsoft.com/office/drawing/2014/main" id="{29329976-FCC5-D7B5-D5EE-2090B19ADCB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5C14BB6A-A4C4-4912-A165-E2F488F52EAC}"/>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500" b="0" i="0" u="none" strike="noStrike" kern="1200" cap="none" spc="0" normalizeH="0" baseline="0" noProof="0">
                <a:ln>
                  <a:noFill/>
                </a:ln>
                <a:solidFill>
                  <a:srgbClr val="0078E1"/>
                </a:solidFill>
                <a:effectLst/>
                <a:uLnTx/>
                <a:uFillTx/>
                <a:latin typeface="Faktum"/>
                <a:ea typeface="+mn-ea"/>
                <a:cs typeface="+mn-cs"/>
              </a:rPr>
              <a:t>08-04-2025</a:t>
            </a:r>
          </a:p>
        </p:txBody>
      </p:sp>
      <p:sp>
        <p:nvSpPr>
          <p:cNvPr id="12" name="Titel 11">
            <a:extLst>
              <a:ext uri="{FF2B5EF4-FFF2-40B4-BE49-F238E27FC236}">
                <a16:creationId xmlns:a16="http://schemas.microsoft.com/office/drawing/2014/main" id="{1F626172-2E2F-7178-5ED9-8DB724ABE9F0}"/>
              </a:ext>
            </a:extLst>
          </p:cNvPr>
          <p:cNvSpPr>
            <a:spLocks noGrp="1"/>
          </p:cNvSpPr>
          <p:nvPr>
            <p:ph type="title"/>
          </p:nvPr>
        </p:nvSpPr>
        <p:spPr/>
        <p:txBody>
          <a:bodyPr/>
          <a:lstStyle/>
          <a:p>
            <a:r>
              <a:rPr lang="da-DK"/>
              <a:t>Hvem er </a:t>
            </a:r>
            <a:r>
              <a:rPr lang="da-DK" err="1"/>
              <a:t>VSME’en</a:t>
            </a:r>
            <a:r>
              <a:rPr lang="da-DK"/>
              <a:t> relevant for?</a:t>
            </a:r>
          </a:p>
        </p:txBody>
      </p:sp>
      <p:sp>
        <p:nvSpPr>
          <p:cNvPr id="13" name="Text Placeholder 4">
            <a:extLst>
              <a:ext uri="{FF2B5EF4-FFF2-40B4-BE49-F238E27FC236}">
                <a16:creationId xmlns:a16="http://schemas.microsoft.com/office/drawing/2014/main" id="{55D35317-0C5F-A7E9-137A-9032013168F0}"/>
              </a:ext>
            </a:extLst>
          </p:cNvPr>
          <p:cNvSpPr>
            <a:spLocks noGrp="1"/>
          </p:cNvSpPr>
          <p:nvPr>
            <p:ph type="body" sz="quarter" idx="14"/>
          </p:nvPr>
        </p:nvSpPr>
        <p:spPr/>
        <p:txBody>
          <a:bodyPr vert="horz" lIns="0" tIns="0" rIns="0" bIns="90000" rtlCol="0" anchor="t">
            <a:noAutofit/>
          </a:bodyPr>
          <a:lstStyle/>
          <a:p>
            <a:pPr lvl="0">
              <a:defRPr/>
            </a:pPr>
            <a:r>
              <a:rPr lang="da-DK" sz="1200"/>
              <a:t>Den frivillige standard er særligt relevant for tre forskellige typer af virksomheder</a:t>
            </a:r>
            <a:endParaRPr lang="en-DK" sz="1200"/>
          </a:p>
        </p:txBody>
      </p:sp>
      <p:sp>
        <p:nvSpPr>
          <p:cNvPr id="14" name="Pladsholder til indhold 13">
            <a:extLst>
              <a:ext uri="{FF2B5EF4-FFF2-40B4-BE49-F238E27FC236}">
                <a16:creationId xmlns:a16="http://schemas.microsoft.com/office/drawing/2014/main" id="{DD1515B3-D179-5F00-7D71-AC8A15C2AE03}"/>
              </a:ext>
            </a:extLst>
          </p:cNvPr>
          <p:cNvSpPr>
            <a:spLocks noGrp="1"/>
          </p:cNvSpPr>
          <p:nvPr>
            <p:ph sz="half" idx="17"/>
          </p:nvPr>
        </p:nvSpPr>
        <p:spPr>
          <a:xfrm>
            <a:off x="328612" y="1657350"/>
            <a:ext cx="4899169" cy="3061097"/>
          </a:xfrm>
        </p:spPr>
        <p:txBody>
          <a:bodyPr/>
          <a:lstStyle/>
          <a:p>
            <a:pPr marL="36000" indent="0">
              <a:buNone/>
            </a:pPr>
            <a:r>
              <a:rPr lang="da-DK" b="1">
                <a:solidFill>
                  <a:schemeClr val="tx2"/>
                </a:solidFill>
                <a:latin typeface="Faktum"/>
              </a:rPr>
              <a:t>SMV’er, der allerede oplever</a:t>
            </a:r>
            <a:r>
              <a:rPr lang="da-DK">
                <a:solidFill>
                  <a:schemeClr val="tx1"/>
                </a:solidFill>
                <a:latin typeface="Faktum"/>
              </a:rPr>
              <a:t>, at kunder og samarbejdspartnere efterspørger ESG-data. </a:t>
            </a:r>
            <a:r>
              <a:rPr lang="da-DK" err="1">
                <a:solidFill>
                  <a:schemeClr val="tx1"/>
                </a:solidFill>
                <a:latin typeface="Faktum"/>
              </a:rPr>
              <a:t>VSME’en</a:t>
            </a:r>
            <a:r>
              <a:rPr lang="da-DK">
                <a:solidFill>
                  <a:schemeClr val="tx1"/>
                </a:solidFill>
                <a:latin typeface="Faktum"/>
              </a:rPr>
              <a:t> </a:t>
            </a:r>
            <a:br>
              <a:rPr lang="da-DK">
                <a:solidFill>
                  <a:schemeClr val="tx1"/>
                </a:solidFill>
                <a:latin typeface="Faktum"/>
              </a:rPr>
            </a:br>
            <a:r>
              <a:rPr lang="da-DK">
                <a:solidFill>
                  <a:schemeClr val="tx1"/>
                </a:solidFill>
                <a:latin typeface="Faktum"/>
              </a:rPr>
              <a:t>kan bruges til at strukturere dataindsamling- og deling.</a:t>
            </a:r>
          </a:p>
          <a:p>
            <a:pPr marL="36000" indent="0">
              <a:buNone/>
            </a:pPr>
            <a:endParaRPr lang="da-DK">
              <a:solidFill>
                <a:schemeClr val="tx2"/>
              </a:solidFill>
              <a:latin typeface="Faktum"/>
            </a:endParaRPr>
          </a:p>
          <a:p>
            <a:pPr marL="36000" indent="0">
              <a:buNone/>
            </a:pPr>
            <a:r>
              <a:rPr lang="da-DK" b="1">
                <a:solidFill>
                  <a:schemeClr val="tx2"/>
                </a:solidFill>
                <a:latin typeface="Faktum"/>
              </a:rPr>
              <a:t>SMV’er, der gerne vil være på forkant </a:t>
            </a:r>
            <a:r>
              <a:rPr lang="da-DK">
                <a:solidFill>
                  <a:schemeClr val="tx1"/>
                </a:solidFill>
                <a:latin typeface="Faktum"/>
              </a:rPr>
              <a:t>og kan se, at en opgørelse af virksomhedens ESG-data kan bruges strategisk og forretningsmæssigt.</a:t>
            </a:r>
            <a:endParaRPr lang="en-US">
              <a:solidFill>
                <a:schemeClr val="tx1"/>
              </a:solidFill>
              <a:latin typeface="Faktum"/>
            </a:endParaRPr>
          </a:p>
          <a:p>
            <a:pPr marL="36000" indent="0">
              <a:buNone/>
            </a:pPr>
            <a:endParaRPr lang="da-DK">
              <a:solidFill>
                <a:schemeClr val="tx2"/>
              </a:solidFill>
              <a:latin typeface="Faktum"/>
            </a:endParaRPr>
          </a:p>
          <a:p>
            <a:pPr marL="36000" indent="0">
              <a:buNone/>
            </a:pPr>
            <a:r>
              <a:rPr lang="da-DK" b="1">
                <a:solidFill>
                  <a:schemeClr val="tx2"/>
                </a:solidFill>
                <a:latin typeface="Faktum"/>
              </a:rPr>
              <a:t>Virksomheder, der er omfattet af CSRD</a:t>
            </a:r>
            <a:r>
              <a:rPr lang="da-DK">
                <a:solidFill>
                  <a:schemeClr val="tx1"/>
                </a:solidFill>
                <a:latin typeface="Faktum"/>
              </a:rPr>
              <a:t>, og som skal hente data fra værdikæden. Disse virksomheder kan tage udgangspunkt i den frivillige standard i dialogen med deres interessenter og strategiske forretningspartnere. </a:t>
            </a:r>
            <a:endParaRPr lang="en-US">
              <a:solidFill>
                <a:schemeClr val="tx1"/>
              </a:solidFill>
              <a:latin typeface="Faktum"/>
            </a:endParaRPr>
          </a:p>
        </p:txBody>
      </p:sp>
      <p:sp>
        <p:nvSpPr>
          <p:cNvPr id="20" name="Text Placeholder 6">
            <a:extLst>
              <a:ext uri="{FF2B5EF4-FFF2-40B4-BE49-F238E27FC236}">
                <a16:creationId xmlns:a16="http://schemas.microsoft.com/office/drawing/2014/main" id="{C93D3E29-F1B4-C2DF-B098-35B0C0A75E34}"/>
              </a:ext>
            </a:extLst>
          </p:cNvPr>
          <p:cNvSpPr txBox="1">
            <a:spLocks/>
          </p:cNvSpPr>
          <p:nvPr/>
        </p:nvSpPr>
        <p:spPr>
          <a:xfrm>
            <a:off x="756283" y="2498450"/>
            <a:ext cx="4236501" cy="188198"/>
          </a:xfrm>
          <a:prstGeom prst="rect">
            <a:avLst/>
          </a:prstGeom>
        </p:spPr>
        <p:txBody>
          <a:bodyPr vert="horz" lIns="0" tIns="0" rIns="0" bIns="90000" rtlCol="0" anchor="t">
            <a:noAutofit/>
          </a:bodyPr>
          <a:lstStyle>
            <a:lvl1pPr marL="0" indent="0" algn="l" defTabSz="685800" rtl="0" eaLnBrk="1" latinLnBrk="0" hangingPunct="1">
              <a:lnSpc>
                <a:spcPct val="110000"/>
              </a:lnSpc>
              <a:spcBef>
                <a:spcPts val="600"/>
              </a:spcBef>
              <a:buFont typeface="Arial" panose="020B0604020202020204" pitchFamily="34" charset="0"/>
              <a:buNone/>
              <a:defRPr sz="1400" b="1" kern="1200">
                <a:solidFill>
                  <a:schemeClr val="tx1"/>
                </a:solidFill>
                <a:latin typeface="Faktum" panose="020B0003030202060203" pitchFamily="34" charset="0"/>
                <a:ea typeface="+mn-ea"/>
                <a:cs typeface="+mn-cs"/>
              </a:defRPr>
            </a:lvl1pPr>
            <a:lvl2pPr marL="504000" indent="-180000" algn="l" defTabSz="685800" rtl="0" eaLnBrk="1" latinLnBrk="0" hangingPunct="1">
              <a:lnSpc>
                <a:spcPct val="110000"/>
              </a:lnSpc>
              <a:spcBef>
                <a:spcPts val="600"/>
              </a:spcBef>
              <a:buFont typeface="Arial" panose="020B0604020202020204" pitchFamily="34" charset="0"/>
              <a:buChar char="•"/>
              <a:defRPr sz="1050" kern="1200">
                <a:solidFill>
                  <a:schemeClr val="bg1"/>
                </a:solidFill>
                <a:latin typeface="Faktum" panose="020B0003030202060203" pitchFamily="34" charset="0"/>
                <a:ea typeface="+mn-ea"/>
                <a:cs typeface="Faktum" panose="020B0003030202060203" pitchFamily="34" charset="0"/>
              </a:defRPr>
            </a:lvl2pPr>
            <a:lvl3pPr marL="864000" indent="-180000" algn="l" defTabSz="685800" rtl="0" eaLnBrk="1" latinLnBrk="0" hangingPunct="1">
              <a:lnSpc>
                <a:spcPct val="110000"/>
              </a:lnSpc>
              <a:spcBef>
                <a:spcPts val="600"/>
              </a:spcBef>
              <a:buFont typeface="Arial" panose="020B0604020202020204" pitchFamily="34" charset="0"/>
              <a:buChar char="•"/>
              <a:defRPr sz="800" kern="1200">
                <a:solidFill>
                  <a:schemeClr val="bg1"/>
                </a:solidFill>
                <a:latin typeface="Faktum" panose="020B0003030202060203" pitchFamily="34" charset="0"/>
                <a:ea typeface="+mn-ea"/>
                <a:cs typeface="+mn-cs"/>
              </a:defRPr>
            </a:lvl3pPr>
            <a:lvl4pPr marL="1224000" indent="-180000" algn="l" defTabSz="685800" rtl="0" eaLnBrk="1" latinLnBrk="0" hangingPunct="1">
              <a:lnSpc>
                <a:spcPct val="110000"/>
              </a:lnSpc>
              <a:spcBef>
                <a:spcPts val="600"/>
              </a:spcBef>
              <a:buFont typeface="Arial" panose="020B0604020202020204" pitchFamily="34" charset="0"/>
              <a:buChar char="•"/>
              <a:defRPr sz="80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1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a:p>
        </p:txBody>
      </p:sp>
      <p:sp>
        <p:nvSpPr>
          <p:cNvPr id="23" name="Text Placeholder 8">
            <a:extLst>
              <a:ext uri="{FF2B5EF4-FFF2-40B4-BE49-F238E27FC236}">
                <a16:creationId xmlns:a16="http://schemas.microsoft.com/office/drawing/2014/main" id="{911FFD1E-4BC3-03CC-0AE1-CD1B1DA02ED3}"/>
              </a:ext>
            </a:extLst>
          </p:cNvPr>
          <p:cNvSpPr txBox="1">
            <a:spLocks/>
          </p:cNvSpPr>
          <p:nvPr/>
        </p:nvSpPr>
        <p:spPr>
          <a:xfrm>
            <a:off x="749298" y="3462523"/>
            <a:ext cx="4236501" cy="188198"/>
          </a:xfrm>
          <a:prstGeom prst="rect">
            <a:avLst/>
          </a:prstGeom>
        </p:spPr>
        <p:txBody>
          <a:bodyPr vert="horz" lIns="0" tIns="0" rIns="0" bIns="90000" rtlCol="0" anchor="t">
            <a:noAutofit/>
          </a:bodyPr>
          <a:lstStyle>
            <a:lvl1pPr marL="0" indent="0" algn="l" defTabSz="685800" rtl="0" eaLnBrk="1" latinLnBrk="0" hangingPunct="1">
              <a:lnSpc>
                <a:spcPct val="110000"/>
              </a:lnSpc>
              <a:spcBef>
                <a:spcPts val="600"/>
              </a:spcBef>
              <a:buFont typeface="Arial" panose="020B0604020202020204" pitchFamily="34" charset="0"/>
              <a:buNone/>
              <a:defRPr sz="1400" b="1" kern="1200">
                <a:solidFill>
                  <a:schemeClr val="tx1"/>
                </a:solidFill>
                <a:latin typeface="Faktum" panose="020B0003030202060203" pitchFamily="34" charset="0"/>
                <a:ea typeface="+mn-ea"/>
                <a:cs typeface="+mn-cs"/>
              </a:defRPr>
            </a:lvl1pPr>
            <a:lvl2pPr marL="504000" indent="-180000" algn="l" defTabSz="685800" rtl="0" eaLnBrk="1" latinLnBrk="0" hangingPunct="1">
              <a:lnSpc>
                <a:spcPct val="110000"/>
              </a:lnSpc>
              <a:spcBef>
                <a:spcPts val="600"/>
              </a:spcBef>
              <a:buFont typeface="Arial" panose="020B0604020202020204" pitchFamily="34" charset="0"/>
              <a:buChar char="•"/>
              <a:defRPr sz="1050" kern="1200">
                <a:solidFill>
                  <a:schemeClr val="bg1"/>
                </a:solidFill>
                <a:latin typeface="Faktum" panose="020B0003030202060203" pitchFamily="34" charset="0"/>
                <a:ea typeface="+mn-ea"/>
                <a:cs typeface="Faktum" panose="020B0003030202060203" pitchFamily="34" charset="0"/>
              </a:defRPr>
            </a:lvl2pPr>
            <a:lvl3pPr marL="864000" indent="-180000" algn="l" defTabSz="685800" rtl="0" eaLnBrk="1" latinLnBrk="0" hangingPunct="1">
              <a:lnSpc>
                <a:spcPct val="110000"/>
              </a:lnSpc>
              <a:spcBef>
                <a:spcPts val="600"/>
              </a:spcBef>
              <a:buFont typeface="Arial" panose="020B0604020202020204" pitchFamily="34" charset="0"/>
              <a:buChar char="•"/>
              <a:defRPr sz="800" kern="1200">
                <a:solidFill>
                  <a:schemeClr val="bg1"/>
                </a:solidFill>
                <a:latin typeface="Faktum" panose="020B0003030202060203" pitchFamily="34" charset="0"/>
                <a:ea typeface="+mn-ea"/>
                <a:cs typeface="+mn-cs"/>
              </a:defRPr>
            </a:lvl3pPr>
            <a:lvl4pPr marL="1224000" indent="-180000" algn="l" defTabSz="685800" rtl="0" eaLnBrk="1" latinLnBrk="0" hangingPunct="1">
              <a:lnSpc>
                <a:spcPct val="110000"/>
              </a:lnSpc>
              <a:spcBef>
                <a:spcPts val="600"/>
              </a:spcBef>
              <a:buFont typeface="Arial" panose="020B0604020202020204" pitchFamily="34" charset="0"/>
              <a:buChar char="•"/>
              <a:defRPr sz="80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1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a:p>
        </p:txBody>
      </p:sp>
      <p:sp>
        <p:nvSpPr>
          <p:cNvPr id="27" name="Text Placeholder 9">
            <a:extLst>
              <a:ext uri="{FF2B5EF4-FFF2-40B4-BE49-F238E27FC236}">
                <a16:creationId xmlns:a16="http://schemas.microsoft.com/office/drawing/2014/main" id="{EAE61C9F-0888-B277-3CD5-8784F9E80CC8}"/>
              </a:ext>
            </a:extLst>
          </p:cNvPr>
          <p:cNvSpPr txBox="1">
            <a:spLocks/>
          </p:cNvSpPr>
          <p:nvPr/>
        </p:nvSpPr>
        <p:spPr>
          <a:xfrm>
            <a:off x="306436" y="719384"/>
            <a:ext cx="8486774" cy="228600"/>
          </a:xfrm>
          <a:prstGeom prst="rect">
            <a:avLst/>
          </a:prstGeom>
        </p:spPr>
        <p:txBody>
          <a:bodyPr vert="horz" lIns="0" tIns="0" rIns="0" bIns="90000" rtlCol="0">
            <a:noAutofit/>
          </a:bodyPr>
          <a:lstStyle>
            <a:lvl1pPr marL="0" indent="0" algn="l" defTabSz="685800" rtl="0" eaLnBrk="1" latinLnBrk="0" hangingPunct="1">
              <a:lnSpc>
                <a:spcPct val="110000"/>
              </a:lnSpc>
              <a:spcBef>
                <a:spcPts val="600"/>
              </a:spcBef>
              <a:buFont typeface="Arial" panose="020B0604020202020204" pitchFamily="34" charset="0"/>
              <a:buNone/>
              <a:defRPr sz="1400" b="0" i="0" kern="1200" cap="none" baseline="0">
                <a:solidFill>
                  <a:srgbClr val="0078E1"/>
                </a:solidFill>
                <a:latin typeface="Faktum" panose="020B0003030202060203" pitchFamily="34" charset="0"/>
                <a:ea typeface="+mn-ea"/>
                <a:cs typeface="Arial" panose="020B0604020202020204" pitchFamily="34" charset="0"/>
              </a:defRPr>
            </a:lvl1pPr>
            <a:lvl2pPr marL="504000" indent="-180000" algn="l" defTabSz="685800" rtl="0" eaLnBrk="1" latinLnBrk="0" hangingPunct="1">
              <a:lnSpc>
                <a:spcPct val="110000"/>
              </a:lnSpc>
              <a:spcBef>
                <a:spcPts val="600"/>
              </a:spcBef>
              <a:buFont typeface="Arial" panose="020B0604020202020204" pitchFamily="34" charset="0"/>
              <a:buChar char="•"/>
              <a:defRPr sz="1200" kern="1200">
                <a:solidFill>
                  <a:srgbClr val="22323F"/>
                </a:solidFill>
                <a:latin typeface="Faktum" panose="020B0003030202060203" pitchFamily="34" charset="0"/>
                <a:ea typeface="+mn-ea"/>
                <a:cs typeface="Faktum" panose="020B0003030202060203" pitchFamily="34" charset="0"/>
              </a:defRPr>
            </a:lvl2pPr>
            <a:lvl3pPr marL="864000" indent="-180000" algn="l" defTabSz="685800" rtl="0" eaLnBrk="1" latinLnBrk="0" hangingPunct="1">
              <a:lnSpc>
                <a:spcPct val="110000"/>
              </a:lnSpc>
              <a:spcBef>
                <a:spcPts val="600"/>
              </a:spcBef>
              <a:buFont typeface="Arial" panose="020B0604020202020204" pitchFamily="34" charset="0"/>
              <a:buChar char="•"/>
              <a:defRPr sz="1000" kern="1200">
                <a:solidFill>
                  <a:srgbClr val="22323F"/>
                </a:solidFill>
                <a:latin typeface="Faktum" panose="020B0003030202060203" pitchFamily="34" charset="0"/>
                <a:ea typeface="+mn-ea"/>
                <a:cs typeface="+mn-cs"/>
              </a:defRPr>
            </a:lvl3pPr>
            <a:lvl4pPr marL="1224000" indent="-180000" algn="l" defTabSz="685800" rtl="0" eaLnBrk="1" latinLnBrk="0" hangingPunct="1">
              <a:lnSpc>
                <a:spcPct val="110000"/>
              </a:lnSpc>
              <a:spcBef>
                <a:spcPts val="600"/>
              </a:spcBef>
              <a:buFont typeface="Arial" panose="020B0604020202020204" pitchFamily="34" charset="0"/>
              <a:buChar char="•"/>
              <a:defRPr sz="1000" kern="1200">
                <a:solidFill>
                  <a:srgbClr val="22323F"/>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a:pPr>
            <a:endParaRPr kumimoji="0" lang="en-DK" sz="1400" b="0" i="0" u="none" strike="noStrike" kern="1200" cap="none" spc="0" normalizeH="0" baseline="0" noProof="0">
              <a:ln>
                <a:noFill/>
              </a:ln>
              <a:solidFill>
                <a:srgbClr val="0078E1"/>
              </a:solidFill>
              <a:effectLst/>
              <a:uLnTx/>
              <a:uFillTx/>
              <a:latin typeface="Faktum" panose="020B0003030202060203" pitchFamily="34" charset="0"/>
              <a:ea typeface="+mn-ea"/>
              <a:cs typeface="Arial" panose="020B0604020202020204" pitchFamily="34" charset="0"/>
            </a:endParaRPr>
          </a:p>
        </p:txBody>
      </p:sp>
      <p:sp>
        <p:nvSpPr>
          <p:cNvPr id="15" name="Text Placeholder 4">
            <a:extLst>
              <a:ext uri="{FF2B5EF4-FFF2-40B4-BE49-F238E27FC236}">
                <a16:creationId xmlns:a16="http://schemas.microsoft.com/office/drawing/2014/main" id="{AB71A446-064A-10DB-BEC2-6C530446FF31}"/>
              </a:ext>
            </a:extLst>
          </p:cNvPr>
          <p:cNvSpPr txBox="1">
            <a:spLocks/>
          </p:cNvSpPr>
          <p:nvPr/>
        </p:nvSpPr>
        <p:spPr>
          <a:xfrm>
            <a:off x="3935413" y="1367264"/>
            <a:ext cx="8486774" cy="228600"/>
          </a:xfrm>
          <a:prstGeom prst="rect">
            <a:avLst/>
          </a:prstGeom>
        </p:spPr>
        <p:txBody>
          <a:bodyPr vert="horz" lIns="0" tIns="0" rIns="0" bIns="90000" rtlCol="0" anchor="t">
            <a:noAutofit/>
          </a:bodyPr>
          <a:lstStyle>
            <a:lvl1pPr marL="0" indent="0" algn="l" defTabSz="685800" rtl="0" eaLnBrk="1" latinLnBrk="0" hangingPunct="1">
              <a:lnSpc>
                <a:spcPct val="110000"/>
              </a:lnSpc>
              <a:spcBef>
                <a:spcPts val="600"/>
              </a:spcBef>
              <a:buFont typeface="Arial" panose="020B0604020202020204" pitchFamily="34" charset="0"/>
              <a:buNone/>
              <a:defRPr sz="1400" b="0" i="0" kern="1200" cap="none" baseline="0">
                <a:solidFill>
                  <a:srgbClr val="0078E1"/>
                </a:solidFill>
                <a:latin typeface="Faktum" panose="020B0003030202060203" pitchFamily="34" charset="0"/>
                <a:ea typeface="+mn-ea"/>
                <a:cs typeface="Arial" panose="020B0604020202020204" pitchFamily="34" charset="0"/>
              </a:defRPr>
            </a:lvl1pPr>
            <a:lvl2pPr marL="504000" indent="-180000" algn="l" defTabSz="685800" rtl="0" eaLnBrk="1" latinLnBrk="0" hangingPunct="1">
              <a:lnSpc>
                <a:spcPct val="110000"/>
              </a:lnSpc>
              <a:spcBef>
                <a:spcPts val="600"/>
              </a:spcBef>
              <a:buFont typeface="Arial" panose="020B0604020202020204" pitchFamily="34" charset="0"/>
              <a:buChar char="•"/>
              <a:defRPr sz="1200" kern="1200">
                <a:solidFill>
                  <a:srgbClr val="22323F"/>
                </a:solidFill>
                <a:latin typeface="Faktum" panose="020B0003030202060203" pitchFamily="34" charset="0"/>
                <a:ea typeface="+mn-ea"/>
                <a:cs typeface="Faktum" panose="020B0003030202060203" pitchFamily="34" charset="0"/>
              </a:defRPr>
            </a:lvl2pPr>
            <a:lvl3pPr marL="864000" indent="-180000" algn="l" defTabSz="685800" rtl="0" eaLnBrk="1" latinLnBrk="0" hangingPunct="1">
              <a:lnSpc>
                <a:spcPct val="110000"/>
              </a:lnSpc>
              <a:spcBef>
                <a:spcPts val="600"/>
              </a:spcBef>
              <a:buFont typeface="Arial" panose="020B0604020202020204" pitchFamily="34" charset="0"/>
              <a:buChar char="•"/>
              <a:defRPr sz="1000" kern="1200">
                <a:solidFill>
                  <a:srgbClr val="22323F"/>
                </a:solidFill>
                <a:latin typeface="Faktum" panose="020B0003030202060203" pitchFamily="34" charset="0"/>
                <a:ea typeface="+mn-ea"/>
                <a:cs typeface="+mn-cs"/>
              </a:defRPr>
            </a:lvl3pPr>
            <a:lvl4pPr marL="1224000" indent="-180000" algn="l" defTabSz="685800" rtl="0" eaLnBrk="1" latinLnBrk="0" hangingPunct="1">
              <a:lnSpc>
                <a:spcPct val="110000"/>
              </a:lnSpc>
              <a:spcBef>
                <a:spcPts val="600"/>
              </a:spcBef>
              <a:buFont typeface="Arial" panose="020B0604020202020204" pitchFamily="34" charset="0"/>
              <a:buChar char="•"/>
              <a:defRPr sz="1000" kern="1200">
                <a:solidFill>
                  <a:srgbClr val="22323F"/>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a:p>
        </p:txBody>
      </p:sp>
      <p:pic>
        <p:nvPicPr>
          <p:cNvPr id="16" name="Grafik 15" descr="Bullseye kontur">
            <a:extLst>
              <a:ext uri="{FF2B5EF4-FFF2-40B4-BE49-F238E27FC236}">
                <a16:creationId xmlns:a16="http://schemas.microsoft.com/office/drawing/2014/main" id="{F65DC749-4752-8778-3D73-D086BB9F45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10795" y="1855833"/>
            <a:ext cx="2158902" cy="2158902"/>
          </a:xfrm>
          <a:prstGeom prst="rect">
            <a:avLst/>
          </a:prstGeom>
        </p:spPr>
      </p:pic>
      <p:sp>
        <p:nvSpPr>
          <p:cNvPr id="17" name="Vinkel 16">
            <a:extLst>
              <a:ext uri="{FF2B5EF4-FFF2-40B4-BE49-F238E27FC236}">
                <a16:creationId xmlns:a16="http://schemas.microsoft.com/office/drawing/2014/main" id="{AAF3680D-80ED-19B3-570B-9077ABCC8923}"/>
              </a:ext>
            </a:extLst>
          </p:cNvPr>
          <p:cNvSpPr/>
          <p:nvPr/>
        </p:nvSpPr>
        <p:spPr>
          <a:xfrm>
            <a:off x="5406485" y="1657350"/>
            <a:ext cx="263950" cy="665236"/>
          </a:xfrm>
          <a:prstGeom prst="chevron">
            <a:avLst>
              <a:gd name="adj" fmla="val 100000"/>
            </a:avLst>
          </a:prstGeom>
          <a:solidFill>
            <a:schemeClr val="accent2"/>
          </a:solidFill>
          <a:ln w="41275" cap="rnd">
            <a:solidFill>
              <a:schemeClr val="accent2"/>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8" name="Vinkel 17">
            <a:extLst>
              <a:ext uri="{FF2B5EF4-FFF2-40B4-BE49-F238E27FC236}">
                <a16:creationId xmlns:a16="http://schemas.microsoft.com/office/drawing/2014/main" id="{2D328F19-77ED-3F29-D413-765C958522C0}"/>
              </a:ext>
            </a:extLst>
          </p:cNvPr>
          <p:cNvSpPr/>
          <p:nvPr/>
        </p:nvSpPr>
        <p:spPr>
          <a:xfrm>
            <a:off x="5406485" y="2708115"/>
            <a:ext cx="263950" cy="665236"/>
          </a:xfrm>
          <a:prstGeom prst="chevron">
            <a:avLst>
              <a:gd name="adj" fmla="val 100000"/>
            </a:avLst>
          </a:prstGeom>
          <a:solidFill>
            <a:schemeClr val="accent2"/>
          </a:solidFill>
          <a:ln w="41275" cap="rnd">
            <a:solidFill>
              <a:schemeClr val="accent2"/>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9" name="Vinkel 18">
            <a:extLst>
              <a:ext uri="{FF2B5EF4-FFF2-40B4-BE49-F238E27FC236}">
                <a16:creationId xmlns:a16="http://schemas.microsoft.com/office/drawing/2014/main" id="{20482819-1002-90B7-5E57-DFC387038C0A}"/>
              </a:ext>
            </a:extLst>
          </p:cNvPr>
          <p:cNvSpPr/>
          <p:nvPr/>
        </p:nvSpPr>
        <p:spPr>
          <a:xfrm>
            <a:off x="5406485" y="3758880"/>
            <a:ext cx="263950" cy="665236"/>
          </a:xfrm>
          <a:prstGeom prst="chevron">
            <a:avLst>
              <a:gd name="adj" fmla="val 100000"/>
            </a:avLst>
          </a:prstGeom>
          <a:solidFill>
            <a:schemeClr val="accent2"/>
          </a:solidFill>
          <a:ln w="41275" cap="rnd">
            <a:solidFill>
              <a:schemeClr val="accent2"/>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Tree>
    <p:extLst>
      <p:ext uri="{BB962C8B-B14F-4D97-AF65-F5344CB8AC3E}">
        <p14:creationId xmlns:p14="http://schemas.microsoft.com/office/powerpoint/2010/main" val="125222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A0BD70-772C-02A9-4C5F-55E716826AA3}"/>
              </a:ext>
            </a:extLst>
          </p:cNvPr>
          <p:cNvSpPr>
            <a:spLocks noGrp="1"/>
          </p:cNvSpPr>
          <p:nvPr>
            <p:ph type="dt" sz="half" idx="10"/>
          </p:nvPr>
        </p:nvSpPr>
        <p:spPr/>
        <p:txBody>
          <a:bodyPr/>
          <a:lstStyle/>
          <a:p>
            <a:pPr>
              <a:defRPr/>
            </a:pPr>
            <a:fld id="{51BB634E-3CCC-6645-A71D-5A1711960C3F}" type="datetime2">
              <a:rPr lang="da-DK" noProof="0" smtClean="0"/>
              <a:pPr>
                <a:defRPr/>
              </a:pPr>
              <a:t>19. juni 2025</a:t>
            </a:fld>
            <a:endParaRPr lang="da-DK" noProof="0"/>
          </a:p>
        </p:txBody>
      </p:sp>
      <p:sp>
        <p:nvSpPr>
          <p:cNvPr id="3" name="Footer Placeholder 2">
            <a:extLst>
              <a:ext uri="{FF2B5EF4-FFF2-40B4-BE49-F238E27FC236}">
                <a16:creationId xmlns:a16="http://schemas.microsoft.com/office/drawing/2014/main" id="{29EA8FDE-49B4-14F8-F630-9D8CF92A8EF9}"/>
              </a:ext>
            </a:extLst>
          </p:cNvPr>
          <p:cNvSpPr>
            <a:spLocks noGrp="1"/>
          </p:cNvSpPr>
          <p:nvPr>
            <p:ph type="ftr" sz="quarter" idx="11"/>
          </p:nvPr>
        </p:nvSpPr>
        <p:spPr/>
        <p:txBody>
          <a:bodyPr/>
          <a:lstStyle/>
          <a:p>
            <a:pPr>
              <a:defRPr/>
            </a:pPr>
            <a:r>
              <a:rPr lang="da-DK" noProof="0"/>
              <a:t>Kilde: </a:t>
            </a:r>
            <a:r>
              <a:rPr lang="da-DK"/>
              <a:t>European </a:t>
            </a:r>
            <a:r>
              <a:rPr lang="en-US"/>
              <a:t>commission</a:t>
            </a:r>
            <a:r>
              <a:rPr lang="da-DK"/>
              <a:t> 26 </a:t>
            </a:r>
            <a:r>
              <a:rPr lang="en-US"/>
              <a:t>February</a:t>
            </a:r>
            <a:r>
              <a:rPr lang="da-DK"/>
              <a:t> 2025</a:t>
            </a:r>
            <a:endParaRPr lang="da-DK" noProof="0"/>
          </a:p>
        </p:txBody>
      </p:sp>
      <p:sp>
        <p:nvSpPr>
          <p:cNvPr id="4" name="Slide Number Placeholder 3">
            <a:extLst>
              <a:ext uri="{FF2B5EF4-FFF2-40B4-BE49-F238E27FC236}">
                <a16:creationId xmlns:a16="http://schemas.microsoft.com/office/drawing/2014/main" id="{518B6E63-B110-2AAF-EFE6-2DDA1C6467A8}"/>
              </a:ext>
            </a:extLst>
          </p:cNvPr>
          <p:cNvSpPr>
            <a:spLocks noGrp="1"/>
          </p:cNvSpPr>
          <p:nvPr>
            <p:ph type="sldNum" sz="quarter" idx="12"/>
          </p:nvPr>
        </p:nvSpPr>
        <p:spPr/>
        <p:txBody>
          <a:bodyPr/>
          <a:lstStyle/>
          <a:p>
            <a:fld id="{0F35BBE3-FBE0-4A68-BD0C-A9A7746FB9AE}" type="slidenum">
              <a:rPr lang="da-DK" altLang="da-DK" noProof="0" smtClean="0"/>
              <a:pPr/>
              <a:t>5</a:t>
            </a:fld>
            <a:endParaRPr lang="da-DK" altLang="da-DK" noProof="0"/>
          </a:p>
        </p:txBody>
      </p:sp>
      <p:sp>
        <p:nvSpPr>
          <p:cNvPr id="5" name="Title 4">
            <a:extLst>
              <a:ext uri="{FF2B5EF4-FFF2-40B4-BE49-F238E27FC236}">
                <a16:creationId xmlns:a16="http://schemas.microsoft.com/office/drawing/2014/main" id="{EC027258-7F4D-901C-FAA0-A5009F16C17B}"/>
              </a:ext>
            </a:extLst>
          </p:cNvPr>
          <p:cNvSpPr>
            <a:spLocks noGrp="1"/>
          </p:cNvSpPr>
          <p:nvPr>
            <p:ph type="title"/>
          </p:nvPr>
        </p:nvSpPr>
        <p:spPr/>
        <p:txBody>
          <a:bodyPr/>
          <a:lstStyle/>
          <a:p>
            <a:r>
              <a:rPr lang="da-DK" b="0">
                <a:latin typeface="DM Serif Display" pitchFamily="2" charset="0"/>
              </a:rPr>
              <a:t>Omnibus gør VSME relevant for flere virksomheder</a:t>
            </a:r>
            <a:endParaRPr lang="en-DK" b="0">
              <a:latin typeface="DM Serif Display" pitchFamily="2" charset="0"/>
            </a:endParaRPr>
          </a:p>
        </p:txBody>
      </p:sp>
      <p:sp>
        <p:nvSpPr>
          <p:cNvPr id="13" name="Text Placeholder 12">
            <a:extLst>
              <a:ext uri="{FF2B5EF4-FFF2-40B4-BE49-F238E27FC236}">
                <a16:creationId xmlns:a16="http://schemas.microsoft.com/office/drawing/2014/main" id="{E0910E51-177A-5CD5-F27A-AA9B97BDD24D}"/>
              </a:ext>
            </a:extLst>
          </p:cNvPr>
          <p:cNvSpPr>
            <a:spLocks noGrp="1"/>
          </p:cNvSpPr>
          <p:nvPr>
            <p:ph type="body" sz="quarter" idx="26"/>
          </p:nvPr>
        </p:nvSpPr>
        <p:spPr>
          <a:xfrm>
            <a:off x="5594324" y="1195368"/>
            <a:ext cx="2870088" cy="3520200"/>
          </a:xfrm>
          <a:solidFill>
            <a:schemeClr val="bg2"/>
          </a:solidFill>
        </p:spPr>
        <p:txBody>
          <a:bodyPr/>
          <a:lstStyle/>
          <a:p>
            <a:r>
              <a:rPr lang="en-US" sz="1100" i="1">
                <a:solidFill>
                  <a:schemeClr val="tx2"/>
                </a:solidFill>
              </a:rPr>
              <a:t>“For undertakings </a:t>
            </a:r>
            <a:r>
              <a:rPr lang="en-US" sz="1100" b="1" i="1">
                <a:solidFill>
                  <a:schemeClr val="accent2"/>
                </a:solidFill>
              </a:rPr>
              <a:t>not subject to mandatory sustainability reporting requirements</a:t>
            </a:r>
            <a:r>
              <a:rPr lang="en-US" sz="1100" i="1">
                <a:solidFill>
                  <a:schemeClr val="tx2"/>
                </a:solidFill>
              </a:rPr>
              <a:t>, the Commission proposes a proportionate standard for voluntary use which would be </a:t>
            </a:r>
            <a:r>
              <a:rPr lang="en-US" sz="1100" b="1" i="1">
                <a:solidFill>
                  <a:schemeClr val="accent2"/>
                </a:solidFill>
              </a:rPr>
              <a:t>based on the VSME standard</a:t>
            </a:r>
            <a:r>
              <a:rPr lang="en-US" sz="1100" b="1" i="1">
                <a:solidFill>
                  <a:schemeClr val="accent1"/>
                </a:solidFill>
              </a:rPr>
              <a:t> </a:t>
            </a:r>
            <a:r>
              <a:rPr lang="en-US" sz="1100" i="1">
                <a:solidFill>
                  <a:schemeClr val="tx2"/>
                </a:solidFill>
              </a:rPr>
              <a:t>developed by EFRAG. According to this proposal, the Commission would adopt this voluntary standard as a delegated act. In the meantime, to address market demand, the Commission intends to issue a recommendation on voluntary sustainability reporting as soon as possible, based on the VSME standard developed by EFRAG”. – European commission</a:t>
            </a:r>
            <a:endParaRPr lang="da-DK" sz="1100" i="1">
              <a:solidFill>
                <a:schemeClr val="tx2"/>
              </a:solidFill>
            </a:endParaRPr>
          </a:p>
          <a:p>
            <a:endParaRPr lang="en-DK"/>
          </a:p>
        </p:txBody>
      </p:sp>
      <p:sp>
        <p:nvSpPr>
          <p:cNvPr id="10" name="Content Placeholder 6">
            <a:extLst>
              <a:ext uri="{FF2B5EF4-FFF2-40B4-BE49-F238E27FC236}">
                <a16:creationId xmlns:a16="http://schemas.microsoft.com/office/drawing/2014/main" id="{970AE9BE-B73B-5DAD-D97D-C76F163785F1}"/>
              </a:ext>
            </a:extLst>
          </p:cNvPr>
          <p:cNvSpPr txBox="1">
            <a:spLocks/>
          </p:cNvSpPr>
          <p:nvPr/>
        </p:nvSpPr>
        <p:spPr>
          <a:xfrm>
            <a:off x="5427465" y="1258940"/>
            <a:ext cx="2933642" cy="735980"/>
          </a:xfrm>
          <a:prstGeom prst="rect">
            <a:avLst/>
          </a:prstGeom>
        </p:spPr>
        <p:txBody>
          <a:bodyPr vert="horz" lIns="0" tIns="0" rIns="0" bIns="90000" rtlCol="0" anchor="t">
            <a:noAutofit/>
            <a:scene3d>
              <a:camera prst="orthographicFront"/>
              <a:lightRig rig="threePt" dir="t"/>
            </a:scene3d>
          </a:bodyPr>
          <a:lstStyle>
            <a:lvl1pPr marL="216000" indent="-180000" algn="l" defTabSz="685800" rtl="0" eaLnBrk="1" latinLnBrk="0" hangingPunct="1">
              <a:lnSpc>
                <a:spcPct val="100000"/>
              </a:lnSpc>
              <a:spcBef>
                <a:spcPts val="600"/>
              </a:spcBef>
              <a:spcAft>
                <a:spcPts val="0"/>
              </a:spcAft>
              <a:buClr>
                <a:srgbClr val="22323F"/>
              </a:buClr>
              <a:buSzPct val="100000"/>
              <a:buFont typeface="Arial" panose="020B0604020202020204" pitchFamily="34" charset="0"/>
              <a:buChar char="•"/>
              <a:defRPr sz="1400" kern="1200">
                <a:solidFill>
                  <a:srgbClr val="22323F"/>
                </a:solidFill>
                <a:latin typeface="Faktum" panose="020B0003030202060203" pitchFamily="34" charset="0"/>
                <a:ea typeface="+mn-ea"/>
                <a:cs typeface="+mn-cs"/>
              </a:defRPr>
            </a:lvl1pPr>
            <a:lvl2pPr marL="504000" indent="-180000" algn="l" defTabSz="685800" rtl="0" eaLnBrk="1" latinLnBrk="0" hangingPunct="1">
              <a:lnSpc>
                <a:spcPct val="110000"/>
              </a:lnSpc>
              <a:spcBef>
                <a:spcPts val="600"/>
              </a:spcBef>
              <a:buClr>
                <a:srgbClr val="22323F"/>
              </a:buClr>
              <a:buFont typeface="Arial" panose="020B0604020202020204" pitchFamily="34" charset="0"/>
              <a:buChar char="•"/>
              <a:defRPr sz="1200" kern="1200">
                <a:solidFill>
                  <a:srgbClr val="22323F"/>
                </a:solidFill>
                <a:latin typeface="Faktum" panose="020B0003030202060203" pitchFamily="34" charset="0"/>
                <a:ea typeface="+mn-ea"/>
                <a:cs typeface="Faktum" panose="020B0003030202060203" pitchFamily="34" charset="0"/>
              </a:defRPr>
            </a:lvl2pPr>
            <a:lvl3pPr marL="864000" indent="-180000" algn="l" defTabSz="685800" rtl="0" eaLnBrk="1" latinLnBrk="0" hangingPunct="1">
              <a:lnSpc>
                <a:spcPct val="110000"/>
              </a:lnSpc>
              <a:spcBef>
                <a:spcPts val="600"/>
              </a:spcBef>
              <a:buFont typeface="Arial" panose="020B0604020202020204" pitchFamily="34" charset="0"/>
              <a:buChar char="•"/>
              <a:defRPr sz="1000" kern="1200">
                <a:solidFill>
                  <a:srgbClr val="22323F"/>
                </a:solidFill>
                <a:latin typeface="Faktum" panose="020B0003030202060203" pitchFamily="34" charset="0"/>
                <a:ea typeface="+mn-ea"/>
                <a:cs typeface="+mn-cs"/>
              </a:defRPr>
            </a:lvl3pPr>
            <a:lvl4pPr marL="1224000" indent="-180000" algn="l" defTabSz="685800" rtl="0" eaLnBrk="1" latinLnBrk="0" hangingPunct="1">
              <a:lnSpc>
                <a:spcPct val="110000"/>
              </a:lnSpc>
              <a:spcBef>
                <a:spcPts val="600"/>
              </a:spcBef>
              <a:buFont typeface="Arial" panose="020B0604020202020204" pitchFamily="34" charset="0"/>
              <a:buChar char="•"/>
              <a:defRPr sz="1000" kern="1200">
                <a:solidFill>
                  <a:srgbClr val="22323F"/>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000" indent="0">
              <a:buFont typeface="Arial" panose="020B0604020202020204" pitchFamily="34" charset="0"/>
              <a:buNone/>
            </a:pPr>
            <a:endParaRPr lang="en-DK"/>
          </a:p>
        </p:txBody>
      </p:sp>
      <p:sp>
        <p:nvSpPr>
          <p:cNvPr id="14" name="Rectangle 13">
            <a:extLst>
              <a:ext uri="{FF2B5EF4-FFF2-40B4-BE49-F238E27FC236}">
                <a16:creationId xmlns:a16="http://schemas.microsoft.com/office/drawing/2014/main" id="{A8B63F3F-2633-E285-2634-D44653EB5100}"/>
              </a:ext>
            </a:extLst>
          </p:cNvPr>
          <p:cNvSpPr/>
          <p:nvPr/>
        </p:nvSpPr>
        <p:spPr>
          <a:xfrm>
            <a:off x="1127775" y="1274929"/>
            <a:ext cx="3999895" cy="322952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r>
              <a:rPr lang="da-DK" sz="1000" b="1">
                <a:solidFill>
                  <a:schemeClr val="tx2"/>
                </a:solidFill>
              </a:rPr>
              <a:t>Hvad er omnibus-forslaget?</a:t>
            </a:r>
          </a:p>
          <a:p>
            <a:pPr marL="180000" indent="-180000">
              <a:buFont typeface="Arial" panose="020B0604020202020204" pitchFamily="34" charset="0"/>
              <a:buChar char="•"/>
            </a:pPr>
            <a:r>
              <a:rPr lang="da-DK" sz="1000">
                <a:solidFill>
                  <a:schemeClr val="tx1"/>
                </a:solidFill>
              </a:rPr>
              <a:t>Omnibus-forslaget fra EU-Kommissionen skal reducere den administrative byrde ved bæredygtighedsrapportering (CSRD, CSDDD, EU-taksonomien, regnskabsdirektivet) og styrke europæiske virksomheders konkurrenceevne.</a:t>
            </a:r>
          </a:p>
          <a:p>
            <a:endParaRPr lang="da-DK" sz="1000">
              <a:solidFill>
                <a:schemeClr val="tx1"/>
              </a:solidFill>
            </a:endParaRPr>
          </a:p>
          <a:p>
            <a:endParaRPr lang="da-DK" sz="1000">
              <a:solidFill>
                <a:schemeClr val="tx1"/>
              </a:solidFill>
            </a:endParaRPr>
          </a:p>
          <a:p>
            <a:r>
              <a:rPr lang="da-DK" sz="1000" b="1">
                <a:solidFill>
                  <a:schemeClr val="tx2"/>
                </a:solidFill>
              </a:rPr>
              <a:t>Status på forslaget</a:t>
            </a:r>
          </a:p>
          <a:p>
            <a:pPr marL="180000" indent="-180000">
              <a:buFont typeface="Arial" panose="020B0604020202020204" pitchFamily="34" charset="0"/>
              <a:buChar char="•"/>
            </a:pPr>
            <a:r>
              <a:rPr lang="da-DK" sz="1000">
                <a:solidFill>
                  <a:schemeClr val="tx1"/>
                </a:solidFill>
              </a:rPr>
              <a:t>Udskydelse af rapporteringskrav er vedtaget i april 2025.</a:t>
            </a:r>
          </a:p>
          <a:p>
            <a:pPr marL="180000" indent="-180000">
              <a:buFont typeface="Arial" panose="020B0604020202020204" pitchFamily="34" charset="0"/>
              <a:buChar char="•"/>
            </a:pPr>
            <a:r>
              <a:rPr lang="da-DK" sz="1000">
                <a:solidFill>
                  <a:schemeClr val="tx1"/>
                </a:solidFill>
              </a:rPr>
              <a:t>National implementering af udskydelsen forventes sommer 2025</a:t>
            </a:r>
          </a:p>
          <a:p>
            <a:pPr marL="180000" indent="-180000">
              <a:buFont typeface="Arial" panose="020B0604020202020204" pitchFamily="34" charset="0"/>
              <a:buChar char="•"/>
            </a:pPr>
            <a:r>
              <a:rPr lang="da-DK" sz="1000">
                <a:solidFill>
                  <a:schemeClr val="tx1"/>
                </a:solidFill>
              </a:rPr>
              <a:t>Øvrige elementer forhandles i Europa-Parlamentet og Rådet.</a:t>
            </a:r>
          </a:p>
          <a:p>
            <a:endParaRPr lang="da-DK" sz="1000">
              <a:solidFill>
                <a:schemeClr val="tx1"/>
              </a:solidFill>
            </a:endParaRPr>
          </a:p>
          <a:p>
            <a:endParaRPr lang="da-DK" sz="1000">
              <a:solidFill>
                <a:schemeClr val="tx1"/>
              </a:solidFill>
            </a:endParaRPr>
          </a:p>
          <a:p>
            <a:r>
              <a:rPr lang="da-DK" sz="1000" b="1">
                <a:solidFill>
                  <a:schemeClr val="tx2"/>
                </a:solidFill>
              </a:rPr>
              <a:t>Forslaget ændrer </a:t>
            </a:r>
            <a:r>
              <a:rPr lang="da-DK" sz="1000" b="1" err="1">
                <a:solidFill>
                  <a:schemeClr val="tx2"/>
                </a:solidFill>
              </a:rPr>
              <a:t>scopet</a:t>
            </a:r>
            <a:r>
              <a:rPr lang="da-DK" sz="1000" b="1">
                <a:solidFill>
                  <a:schemeClr val="tx2"/>
                </a:solidFill>
              </a:rPr>
              <a:t> for CSRD-rapportering</a:t>
            </a:r>
          </a:p>
          <a:p>
            <a:r>
              <a:rPr lang="da-DK" sz="1000">
                <a:solidFill>
                  <a:schemeClr val="tx1"/>
                </a:solidFill>
              </a:rPr>
              <a:t>Forslaget indebærer højere grænser for CSRD, så kravene </a:t>
            </a:r>
            <a:br>
              <a:rPr lang="da-DK" sz="1000"/>
            </a:br>
            <a:r>
              <a:rPr lang="da-DK" sz="1000">
                <a:solidFill>
                  <a:schemeClr val="tx1"/>
                </a:solidFill>
              </a:rPr>
              <a:t>kun gælder selskaber eller koncerner med:</a:t>
            </a:r>
          </a:p>
          <a:p>
            <a:pPr marL="180000" indent="-180000">
              <a:buFont typeface="Arial" panose="020B0604020202020204" pitchFamily="34" charset="0"/>
              <a:buChar char="•"/>
            </a:pPr>
            <a:r>
              <a:rPr lang="da-DK" sz="1000">
                <a:solidFill>
                  <a:schemeClr val="tx1"/>
                </a:solidFill>
              </a:rPr>
              <a:t>Over 1.000 ansatte og</a:t>
            </a:r>
          </a:p>
          <a:p>
            <a:pPr marL="180000" indent="-180000">
              <a:buFont typeface="Arial" panose="020B0604020202020204" pitchFamily="34" charset="0"/>
              <a:buChar char="•"/>
            </a:pPr>
            <a:r>
              <a:rPr lang="da-DK" sz="1000">
                <a:solidFill>
                  <a:schemeClr val="tx1"/>
                </a:solidFill>
              </a:rPr>
              <a:t>Enten omsætning over 391 mio. kr. (50 mio. EUR) eller</a:t>
            </a:r>
          </a:p>
          <a:p>
            <a:pPr marL="180000" indent="-180000">
              <a:buFont typeface="Arial" panose="020B0604020202020204" pitchFamily="34" charset="0"/>
              <a:buChar char="•"/>
            </a:pPr>
            <a:r>
              <a:rPr lang="da-DK" sz="1000">
                <a:solidFill>
                  <a:schemeClr val="tx1"/>
                </a:solidFill>
              </a:rPr>
              <a:t>Balancesum over 196 mio. kr. (25 mio. EUR).</a:t>
            </a:r>
          </a:p>
          <a:p>
            <a:pPr marL="742950" lvl="1" indent="-285750">
              <a:buFont typeface="Arial" panose="020B0604020202020204" pitchFamily="34" charset="0"/>
              <a:buChar char="•"/>
            </a:pPr>
            <a:endParaRPr lang="da-DK" sz="1000">
              <a:solidFill>
                <a:schemeClr val="tx1"/>
              </a:solidFill>
            </a:endParaRPr>
          </a:p>
          <a:p>
            <a:pPr algn="ctr"/>
            <a:endParaRPr lang="en-DK" sz="1000">
              <a:solidFill>
                <a:schemeClr val="tx1"/>
              </a:solidFill>
            </a:endParaRPr>
          </a:p>
        </p:txBody>
      </p:sp>
      <p:sp>
        <p:nvSpPr>
          <p:cNvPr id="23" name="Rectangle 22">
            <a:extLst>
              <a:ext uri="{FF2B5EF4-FFF2-40B4-BE49-F238E27FC236}">
                <a16:creationId xmlns:a16="http://schemas.microsoft.com/office/drawing/2014/main" id="{D836B845-6EEE-4A1E-F170-169F2352EBA0}"/>
              </a:ext>
            </a:extLst>
          </p:cNvPr>
          <p:cNvSpPr/>
          <p:nvPr/>
        </p:nvSpPr>
        <p:spPr>
          <a:xfrm>
            <a:off x="949246" y="4271431"/>
            <a:ext cx="3897816" cy="4019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da-DK" sz="1000">
              <a:solidFill>
                <a:schemeClr val="tx1"/>
              </a:solidFill>
            </a:endParaRPr>
          </a:p>
        </p:txBody>
      </p:sp>
      <p:pic>
        <p:nvPicPr>
          <p:cNvPr id="7" name="Graphic 6" descr="Court outline">
            <a:extLst>
              <a:ext uri="{FF2B5EF4-FFF2-40B4-BE49-F238E27FC236}">
                <a16:creationId xmlns:a16="http://schemas.microsoft.com/office/drawing/2014/main" id="{8CB03F07-525F-519F-2B4B-8660AF321A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2380" y="1274930"/>
            <a:ext cx="609600" cy="609600"/>
          </a:xfrm>
          <a:prstGeom prst="rect">
            <a:avLst/>
          </a:prstGeom>
        </p:spPr>
      </p:pic>
      <p:pic>
        <p:nvPicPr>
          <p:cNvPr id="9" name="Graphic 8" descr="Gavel outline">
            <a:extLst>
              <a:ext uri="{FF2B5EF4-FFF2-40B4-BE49-F238E27FC236}">
                <a16:creationId xmlns:a16="http://schemas.microsoft.com/office/drawing/2014/main" id="{82B32A77-E224-AC11-B927-5D92237AE1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2380" y="2358190"/>
            <a:ext cx="566057" cy="566057"/>
          </a:xfrm>
          <a:prstGeom prst="rect">
            <a:avLst/>
          </a:prstGeom>
        </p:spPr>
      </p:pic>
      <p:pic>
        <p:nvPicPr>
          <p:cNvPr id="12" name="Graphic 11" descr="Scales of justice outline">
            <a:extLst>
              <a:ext uri="{FF2B5EF4-FFF2-40B4-BE49-F238E27FC236}">
                <a16:creationId xmlns:a16="http://schemas.microsoft.com/office/drawing/2014/main" id="{C9BE833D-9E97-0F11-F8D0-8451F4E6D9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2380" y="3397907"/>
            <a:ext cx="566057" cy="566057"/>
          </a:xfrm>
          <a:prstGeom prst="rect">
            <a:avLst/>
          </a:prstGeom>
        </p:spPr>
      </p:pic>
    </p:spTree>
    <p:extLst>
      <p:ext uri="{BB962C8B-B14F-4D97-AF65-F5344CB8AC3E}">
        <p14:creationId xmlns:p14="http://schemas.microsoft.com/office/powerpoint/2010/main" val="117608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D73C0-6428-FCF1-69E7-6297B9AB62C8}"/>
              </a:ext>
            </a:extLst>
          </p:cNvPr>
          <p:cNvSpPr>
            <a:spLocks noGrp="1"/>
          </p:cNvSpPr>
          <p:nvPr>
            <p:ph type="dt" sz="half" idx="2"/>
          </p:nvPr>
        </p:nvSpPr>
        <p:spPr/>
        <p:txBody>
          <a:bodyPr/>
          <a:lstStyle/>
          <a:p>
            <a:pPr>
              <a:defRPr/>
            </a:pPr>
            <a:fld id="{51BB634E-3CCC-6645-A71D-5A1711960C3F}" type="datetime2">
              <a:rPr lang="da-DK" smtClean="0"/>
              <a:pPr>
                <a:defRPr/>
              </a:pPr>
              <a:t>19. juni 2025</a:t>
            </a:fld>
            <a:endParaRPr lang="da-DK"/>
          </a:p>
        </p:txBody>
      </p:sp>
      <p:sp>
        <p:nvSpPr>
          <p:cNvPr id="3" name="Footer Placeholder 2">
            <a:extLst>
              <a:ext uri="{FF2B5EF4-FFF2-40B4-BE49-F238E27FC236}">
                <a16:creationId xmlns:a16="http://schemas.microsoft.com/office/drawing/2014/main" id="{0B05EFAF-76F0-2B03-7181-F6B6A5E63D98}"/>
              </a:ext>
            </a:extLst>
          </p:cNvPr>
          <p:cNvSpPr>
            <a:spLocks noGrp="1"/>
          </p:cNvSpPr>
          <p:nvPr>
            <p:ph type="ftr" sz="quarter" idx="3"/>
          </p:nvPr>
        </p:nvSpPr>
        <p:spPr/>
        <p:txBody>
          <a:bodyPr/>
          <a:lstStyle/>
          <a:p>
            <a:pPr>
              <a:defRPr/>
            </a:pPr>
            <a:endParaRPr lang="da-DK"/>
          </a:p>
        </p:txBody>
      </p:sp>
      <p:sp>
        <p:nvSpPr>
          <p:cNvPr id="4" name="Slide Number Placeholder 3">
            <a:extLst>
              <a:ext uri="{FF2B5EF4-FFF2-40B4-BE49-F238E27FC236}">
                <a16:creationId xmlns:a16="http://schemas.microsoft.com/office/drawing/2014/main" id="{0CDEEBD6-79A5-BE99-6BC7-D7CCAF827600}"/>
              </a:ext>
            </a:extLst>
          </p:cNvPr>
          <p:cNvSpPr>
            <a:spLocks noGrp="1"/>
          </p:cNvSpPr>
          <p:nvPr>
            <p:ph type="sldNum" sz="quarter" idx="4"/>
          </p:nvPr>
        </p:nvSpPr>
        <p:spPr/>
        <p:txBody>
          <a:bodyPr/>
          <a:lstStyle/>
          <a:p>
            <a:fld id="{0F35BBE3-FBE0-4A68-BD0C-A9A7746FB9AE}" type="slidenum">
              <a:rPr lang="da-DK" altLang="da-DK" smtClean="0"/>
              <a:pPr/>
              <a:t>6</a:t>
            </a:fld>
            <a:endParaRPr lang="da-DK" altLang="da-DK"/>
          </a:p>
        </p:txBody>
      </p:sp>
      <p:sp>
        <p:nvSpPr>
          <p:cNvPr id="5" name="Title 4">
            <a:extLst>
              <a:ext uri="{FF2B5EF4-FFF2-40B4-BE49-F238E27FC236}">
                <a16:creationId xmlns:a16="http://schemas.microsoft.com/office/drawing/2014/main" id="{F6C101B6-6437-7778-E735-67CF551655B9}"/>
              </a:ext>
            </a:extLst>
          </p:cNvPr>
          <p:cNvSpPr>
            <a:spLocks noGrp="1"/>
          </p:cNvSpPr>
          <p:nvPr>
            <p:ph type="title"/>
          </p:nvPr>
        </p:nvSpPr>
        <p:spPr/>
        <p:txBody>
          <a:bodyPr/>
          <a:lstStyle/>
          <a:p>
            <a:r>
              <a:rPr lang="da-DK"/>
              <a:t>De to moduler i VSME-standarden</a:t>
            </a:r>
            <a:endParaRPr lang="en-DK"/>
          </a:p>
        </p:txBody>
      </p:sp>
      <p:sp>
        <p:nvSpPr>
          <p:cNvPr id="11" name="Content Placeholder 10">
            <a:extLst>
              <a:ext uri="{FF2B5EF4-FFF2-40B4-BE49-F238E27FC236}">
                <a16:creationId xmlns:a16="http://schemas.microsoft.com/office/drawing/2014/main" id="{C8F3ED7A-52CA-B71A-186B-FE48EC173AFD}"/>
              </a:ext>
            </a:extLst>
          </p:cNvPr>
          <p:cNvSpPr>
            <a:spLocks noGrp="1"/>
          </p:cNvSpPr>
          <p:nvPr>
            <p:ph type="body" sz="quarter" idx="26"/>
          </p:nvPr>
        </p:nvSpPr>
        <p:spPr>
          <a:xfrm>
            <a:off x="304800" y="1135239"/>
            <a:ext cx="4101345" cy="3061097"/>
          </a:xfrm>
        </p:spPr>
        <p:txBody>
          <a:bodyPr/>
          <a:lstStyle/>
          <a:p>
            <a:pPr marL="0" indent="0">
              <a:buNone/>
            </a:pPr>
            <a:r>
              <a:rPr lang="da-DK" sz="1200" b="1" err="1">
                <a:solidFill>
                  <a:schemeClr val="tx2"/>
                </a:solidFill>
              </a:rPr>
              <a:t>Basismodul</a:t>
            </a:r>
            <a:endParaRPr lang="da-DK" sz="1200" b="1">
              <a:solidFill>
                <a:schemeClr val="tx2"/>
              </a:solidFill>
            </a:endParaRPr>
          </a:p>
          <a:p>
            <a:pPr marL="0" indent="0">
              <a:buNone/>
            </a:pPr>
            <a:r>
              <a:rPr lang="da-DK" sz="900">
                <a:solidFill>
                  <a:schemeClr val="accent2"/>
                </a:solidFill>
              </a:rPr>
              <a:t>De </a:t>
            </a:r>
            <a:r>
              <a:rPr lang="da-DK" sz="900" b="1">
                <a:solidFill>
                  <a:schemeClr val="accent2"/>
                </a:solidFill>
              </a:rPr>
              <a:t>9 overordnede oplysningspunkter </a:t>
            </a:r>
            <a:r>
              <a:rPr lang="da-DK" sz="900">
                <a:solidFill>
                  <a:schemeClr val="accent2"/>
                </a:solidFill>
              </a:rPr>
              <a:t>i Basismodulet</a:t>
            </a:r>
          </a:p>
          <a:p>
            <a:pPr>
              <a:lnSpc>
                <a:spcPct val="100000"/>
              </a:lnSpc>
            </a:pPr>
            <a:r>
              <a:rPr lang="da-DK" sz="800"/>
              <a:t>C1 – Strategi: Forretningsmodel og bæredygtighed – relaterede initiativer</a:t>
            </a:r>
          </a:p>
          <a:p>
            <a:pPr>
              <a:lnSpc>
                <a:spcPct val="100000"/>
              </a:lnSpc>
            </a:pPr>
            <a:r>
              <a:rPr lang="da-DK" sz="800"/>
              <a:t>C2 – Beskrivelse af praksis, politikker og fremtidige initiativer til omstilling til en mere bæredygtig økonomi</a:t>
            </a:r>
          </a:p>
          <a:p>
            <a:pPr>
              <a:lnSpc>
                <a:spcPct val="100000"/>
              </a:lnSpc>
            </a:pPr>
            <a:r>
              <a:rPr lang="da-DK" sz="800"/>
              <a:t>C3 – drivhusgasreduktion og klimaomstilling</a:t>
            </a:r>
          </a:p>
          <a:p>
            <a:pPr>
              <a:lnSpc>
                <a:spcPct val="100000"/>
              </a:lnSpc>
            </a:pPr>
            <a:r>
              <a:rPr lang="da-DK" sz="800"/>
              <a:t>C4 – Klimarisici</a:t>
            </a:r>
          </a:p>
          <a:p>
            <a:pPr>
              <a:lnSpc>
                <a:spcPct val="100000"/>
              </a:lnSpc>
            </a:pPr>
            <a:r>
              <a:rPr lang="da-DK" sz="800"/>
              <a:t>C5 – Yderligere (generelle) arbejdsstyrkekarakteristika</a:t>
            </a:r>
          </a:p>
          <a:p>
            <a:pPr>
              <a:lnSpc>
                <a:spcPct val="100000"/>
              </a:lnSpc>
            </a:pPr>
            <a:r>
              <a:rPr lang="da-DK" sz="800"/>
              <a:t>C6 – Yderligere egen arbejdsstyrke </a:t>
            </a:r>
            <a:r>
              <a:rPr lang="da-DK" sz="800" i="1" err="1"/>
              <a:t>metrics</a:t>
            </a:r>
            <a:r>
              <a:rPr lang="da-DK" sz="800"/>
              <a:t> – Menneskerettighedspolitikker og –processer</a:t>
            </a:r>
          </a:p>
          <a:p>
            <a:pPr>
              <a:lnSpc>
                <a:spcPct val="100000"/>
              </a:lnSpc>
            </a:pPr>
            <a:r>
              <a:rPr lang="da-DK" sz="800"/>
              <a:t>C7 – Hændelser relateret til alvorlige menneskerettighedssager</a:t>
            </a:r>
          </a:p>
          <a:p>
            <a:pPr>
              <a:lnSpc>
                <a:spcPct val="100000"/>
              </a:lnSpc>
            </a:pPr>
            <a:r>
              <a:rPr lang="da-DK" sz="800"/>
              <a:t>C8 – Indtægter fra visse sektorer og udelukkelse fra EU-reference </a:t>
            </a:r>
            <a:r>
              <a:rPr lang="da-DK" sz="800" err="1"/>
              <a:t>benchmarks</a:t>
            </a:r>
            <a:endParaRPr lang="da-DK" sz="800"/>
          </a:p>
          <a:p>
            <a:pPr>
              <a:lnSpc>
                <a:spcPct val="100000"/>
              </a:lnSpc>
            </a:pPr>
            <a:r>
              <a:rPr lang="da-DK" sz="800"/>
              <a:t>C9 – Kønsdiversitetsforhold i ledelsesorganet</a:t>
            </a:r>
          </a:p>
          <a:p>
            <a:endParaRPr lang="da-DK" sz="900">
              <a:solidFill>
                <a:schemeClr val="accent1"/>
              </a:solidFill>
            </a:endParaRPr>
          </a:p>
          <a:p>
            <a:pPr marL="0" indent="0">
              <a:buNone/>
            </a:pPr>
            <a:endParaRPr lang="en-DK"/>
          </a:p>
        </p:txBody>
      </p:sp>
      <p:sp>
        <p:nvSpPr>
          <p:cNvPr id="6" name="Text Placeholder 5">
            <a:extLst>
              <a:ext uri="{FF2B5EF4-FFF2-40B4-BE49-F238E27FC236}">
                <a16:creationId xmlns:a16="http://schemas.microsoft.com/office/drawing/2014/main" id="{C36E4695-0258-F7B0-6853-4BBFDC31D77A}"/>
              </a:ext>
            </a:extLst>
          </p:cNvPr>
          <p:cNvSpPr>
            <a:spLocks noGrp="1"/>
          </p:cNvSpPr>
          <p:nvPr>
            <p:ph type="body" sz="quarter" idx="27"/>
          </p:nvPr>
        </p:nvSpPr>
        <p:spPr>
          <a:xfrm>
            <a:off x="4726676" y="1135239"/>
            <a:ext cx="4101345" cy="3061097"/>
          </a:xfrm>
        </p:spPr>
        <p:txBody>
          <a:bodyPr/>
          <a:lstStyle/>
          <a:p>
            <a:pPr marL="0" indent="0">
              <a:buNone/>
            </a:pPr>
            <a:r>
              <a:rPr lang="da-DK" sz="1200" b="1">
                <a:solidFill>
                  <a:schemeClr val="tx2"/>
                </a:solidFill>
              </a:rPr>
              <a:t>Udvidet modul</a:t>
            </a:r>
          </a:p>
          <a:p>
            <a:pPr marL="0" indent="0">
              <a:buNone/>
            </a:pPr>
            <a:r>
              <a:rPr lang="da-DK" sz="900">
                <a:solidFill>
                  <a:schemeClr val="accent2"/>
                </a:solidFill>
              </a:rPr>
              <a:t>De </a:t>
            </a:r>
            <a:r>
              <a:rPr lang="da-DK" sz="900" b="1">
                <a:solidFill>
                  <a:schemeClr val="accent2"/>
                </a:solidFill>
              </a:rPr>
              <a:t>9 overordnede oplysningspunkter </a:t>
            </a:r>
            <a:r>
              <a:rPr lang="da-DK" sz="900">
                <a:solidFill>
                  <a:schemeClr val="accent2"/>
                </a:solidFill>
              </a:rPr>
              <a:t>i det udvidet Modul</a:t>
            </a:r>
          </a:p>
          <a:p>
            <a:r>
              <a:rPr lang="da-DK" sz="800"/>
              <a:t>C1 – Strategi: Forretningsmodel og bæredygtighed – relaterede initiativer</a:t>
            </a:r>
          </a:p>
          <a:p>
            <a:r>
              <a:rPr lang="da-DK" sz="800"/>
              <a:t>C2 – Beskrivelse af praksis, politikker og fremtidige initiativer til omstilling til en mere bæredygtig økonomi</a:t>
            </a:r>
          </a:p>
          <a:p>
            <a:r>
              <a:rPr lang="da-DK" sz="800"/>
              <a:t>C3 – drivhusgasreduktion og klimaomstilling</a:t>
            </a:r>
          </a:p>
          <a:p>
            <a:r>
              <a:rPr lang="da-DK" sz="800"/>
              <a:t>C4 – Klimarisici</a:t>
            </a:r>
          </a:p>
          <a:p>
            <a:r>
              <a:rPr lang="da-DK" sz="800"/>
              <a:t>C5 – Yderligere (generelle) arbejdsstyrkekarakteristika</a:t>
            </a:r>
          </a:p>
          <a:p>
            <a:r>
              <a:rPr lang="da-DK" sz="800"/>
              <a:t>C6 – Yderligere egen arbejdsstyrke </a:t>
            </a:r>
            <a:r>
              <a:rPr lang="da-DK" sz="800" err="1"/>
              <a:t>metrics</a:t>
            </a:r>
            <a:r>
              <a:rPr lang="da-DK" sz="800"/>
              <a:t> – Menneskerettighedspolitikker og –processer</a:t>
            </a:r>
          </a:p>
          <a:p>
            <a:r>
              <a:rPr lang="da-DK" sz="800"/>
              <a:t>C7 – Hændelser relateret til alvorlige menneskerettighedssager</a:t>
            </a:r>
          </a:p>
          <a:p>
            <a:r>
              <a:rPr lang="da-DK" sz="800"/>
              <a:t>C8 – Indtægter fra visse sektorer og udelukkelse fra EU-reference </a:t>
            </a:r>
            <a:r>
              <a:rPr lang="da-DK" sz="800" err="1"/>
              <a:t>benchmarks</a:t>
            </a:r>
            <a:endParaRPr lang="da-DK" sz="800"/>
          </a:p>
          <a:p>
            <a:r>
              <a:rPr lang="da-DK" sz="800"/>
              <a:t>C9 – Kønsdiversitetsforhold i ledelsesorganet</a:t>
            </a:r>
          </a:p>
          <a:p>
            <a:pPr marL="0" indent="0">
              <a:buNone/>
            </a:pPr>
            <a:endParaRPr lang="en-DK"/>
          </a:p>
        </p:txBody>
      </p:sp>
      <p:sp>
        <p:nvSpPr>
          <p:cNvPr id="7" name="Tekstfelt 6">
            <a:extLst>
              <a:ext uri="{FF2B5EF4-FFF2-40B4-BE49-F238E27FC236}">
                <a16:creationId xmlns:a16="http://schemas.microsoft.com/office/drawing/2014/main" id="{9FEF45D3-98A1-F628-8256-70714EB6D441}"/>
              </a:ext>
            </a:extLst>
          </p:cNvPr>
          <p:cNvSpPr txBox="1"/>
          <p:nvPr/>
        </p:nvSpPr>
        <p:spPr>
          <a:xfrm>
            <a:off x="328612" y="4320569"/>
            <a:ext cx="4077533" cy="316923"/>
          </a:xfrm>
          <a:prstGeom prst="rect">
            <a:avLst/>
          </a:prstGeom>
          <a:noFill/>
        </p:spPr>
        <p:txBody>
          <a:bodyPr wrap="square" lIns="0" tIns="0" rIns="0" bIns="90000" rtlCol="0">
            <a:noAutofit/>
          </a:bodyPr>
          <a:lstStyle/>
          <a:p>
            <a:r>
              <a:rPr lang="da-DK" sz="800"/>
              <a:t>Basismodulet indeholder de grundlæggende oplysningspunkter om ESG, som det forventes, at SMV’ers samarbejdspartnere vil efterspørge som følge af de nye lovkrav til bæredygtighedsrapportering (CSRD). </a:t>
            </a:r>
            <a:endParaRPr lang="da-DK" sz="800">
              <a:solidFill>
                <a:srgbClr val="22323F"/>
              </a:solidFill>
              <a:latin typeface="Faktum" panose="020B0604020202020204" charset="0"/>
              <a:cs typeface="Faktum" panose="020B0604020202020204" charset="0"/>
            </a:endParaRPr>
          </a:p>
        </p:txBody>
      </p:sp>
      <p:sp>
        <p:nvSpPr>
          <p:cNvPr id="9" name="Tekstfelt 8">
            <a:extLst>
              <a:ext uri="{FF2B5EF4-FFF2-40B4-BE49-F238E27FC236}">
                <a16:creationId xmlns:a16="http://schemas.microsoft.com/office/drawing/2014/main" id="{506E717E-18AF-AD77-E59F-8BCF90D1BF70}"/>
              </a:ext>
            </a:extLst>
          </p:cNvPr>
          <p:cNvSpPr txBox="1"/>
          <p:nvPr/>
        </p:nvSpPr>
        <p:spPr>
          <a:xfrm>
            <a:off x="4729162" y="4320569"/>
            <a:ext cx="4077533" cy="316923"/>
          </a:xfrm>
          <a:prstGeom prst="rect">
            <a:avLst/>
          </a:prstGeom>
          <a:noFill/>
        </p:spPr>
        <p:txBody>
          <a:bodyPr wrap="square" lIns="0" tIns="0" rIns="0" bIns="90000" rtlCol="0">
            <a:noAutofit/>
          </a:bodyPr>
          <a:lstStyle/>
          <a:p>
            <a:r>
              <a:rPr lang="da-DK" sz="800"/>
              <a:t>Det udvidet modul tilføjer yderligere 9 overordnede oplysningspunkter udover de 11 oplysningspunkter i basismodulet.</a:t>
            </a:r>
          </a:p>
          <a:p>
            <a:endParaRPr lang="en-DK" sz="800"/>
          </a:p>
          <a:p>
            <a:pPr marL="0" indent="-180000" algn="l">
              <a:lnSpc>
                <a:spcPct val="110000"/>
              </a:lnSpc>
              <a:spcBef>
                <a:spcPts val="600"/>
              </a:spcBef>
            </a:pPr>
            <a:endParaRPr lang="da-DK" sz="800" err="1">
              <a:solidFill>
                <a:srgbClr val="22323F"/>
              </a:solidFill>
              <a:latin typeface="Faktum" panose="020B0604020202020204" charset="0"/>
              <a:cs typeface="Faktum" panose="020B0604020202020204" charset="0"/>
            </a:endParaRPr>
          </a:p>
        </p:txBody>
      </p:sp>
    </p:spTree>
    <p:extLst>
      <p:ext uri="{BB962C8B-B14F-4D97-AF65-F5344CB8AC3E}">
        <p14:creationId xmlns:p14="http://schemas.microsoft.com/office/powerpoint/2010/main" val="1138155060"/>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C9451-CEC7-7D6D-74E7-7BEDDBF1D2E7}"/>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BCAF4BC7-3B85-BC18-17BA-F3F59D676710}"/>
              </a:ext>
            </a:extLst>
          </p:cNvPr>
          <p:cNvSpPr>
            <a:spLocks noGrp="1"/>
          </p:cNvSpPr>
          <p:nvPr>
            <p:ph type="dt" sz="half" idx="10"/>
          </p:nvPr>
        </p:nvSpPr>
        <p:spPr/>
        <p:txBody>
          <a:bodyPr/>
          <a:lstStyle/>
          <a:p>
            <a:pPr>
              <a:defRPr/>
            </a:pPr>
            <a:fld id="{51BB634E-3CCC-6645-A71D-5A1711960C3F}" type="datetime2">
              <a:rPr lang="da-DK" noProof="0" smtClean="0"/>
              <a:pPr>
                <a:defRPr/>
              </a:pPr>
              <a:t>19. juni 2025</a:t>
            </a:fld>
            <a:endParaRPr lang="da-DK" noProof="0"/>
          </a:p>
        </p:txBody>
      </p:sp>
      <p:sp>
        <p:nvSpPr>
          <p:cNvPr id="3" name="Footer Placeholder 2">
            <a:extLst>
              <a:ext uri="{FF2B5EF4-FFF2-40B4-BE49-F238E27FC236}">
                <a16:creationId xmlns:a16="http://schemas.microsoft.com/office/drawing/2014/main" id="{A33E5653-773C-8B1F-F534-1A480ADE8D29}"/>
              </a:ext>
            </a:extLst>
          </p:cNvPr>
          <p:cNvSpPr>
            <a:spLocks noGrp="1"/>
          </p:cNvSpPr>
          <p:nvPr>
            <p:ph type="ftr" sz="quarter" idx="11"/>
          </p:nvPr>
        </p:nvSpPr>
        <p:spPr/>
        <p:txBody>
          <a:bodyPr/>
          <a:lstStyle/>
          <a:p>
            <a:pPr>
              <a:defRPr/>
            </a:pPr>
            <a:endParaRPr lang="da-DK" noProof="0"/>
          </a:p>
        </p:txBody>
      </p:sp>
      <p:sp>
        <p:nvSpPr>
          <p:cNvPr id="4" name="Slide Number Placeholder 3">
            <a:extLst>
              <a:ext uri="{FF2B5EF4-FFF2-40B4-BE49-F238E27FC236}">
                <a16:creationId xmlns:a16="http://schemas.microsoft.com/office/drawing/2014/main" id="{CAA59A70-A102-E629-AB5E-EAFB457BFC63}"/>
              </a:ext>
            </a:extLst>
          </p:cNvPr>
          <p:cNvSpPr>
            <a:spLocks noGrp="1"/>
          </p:cNvSpPr>
          <p:nvPr>
            <p:ph type="sldNum" sz="quarter" idx="12"/>
          </p:nvPr>
        </p:nvSpPr>
        <p:spPr/>
        <p:txBody>
          <a:bodyPr/>
          <a:lstStyle/>
          <a:p>
            <a:fld id="{0F35BBE3-FBE0-4A68-BD0C-A9A7746FB9AE}" type="slidenum">
              <a:rPr lang="da-DK" altLang="da-DK" noProof="0" smtClean="0"/>
              <a:pPr/>
              <a:t>7</a:t>
            </a:fld>
            <a:endParaRPr lang="da-DK" altLang="da-DK" noProof="0"/>
          </a:p>
        </p:txBody>
      </p:sp>
      <p:sp>
        <p:nvSpPr>
          <p:cNvPr id="5" name="Title 4">
            <a:extLst>
              <a:ext uri="{FF2B5EF4-FFF2-40B4-BE49-F238E27FC236}">
                <a16:creationId xmlns:a16="http://schemas.microsoft.com/office/drawing/2014/main" id="{EE6E7E7C-3B26-A6BF-62A3-7E959323CB15}"/>
              </a:ext>
            </a:extLst>
          </p:cNvPr>
          <p:cNvSpPr>
            <a:spLocks noGrp="1"/>
          </p:cNvSpPr>
          <p:nvPr>
            <p:ph type="title"/>
          </p:nvPr>
        </p:nvSpPr>
        <p:spPr/>
        <p:txBody>
          <a:bodyPr/>
          <a:lstStyle/>
          <a:p>
            <a:r>
              <a:rPr lang="da-DK" sz="2800">
                <a:latin typeface="DM Serif Display"/>
              </a:rPr>
              <a:t>3 hurtige gevinster ved frivillig rapportering</a:t>
            </a:r>
            <a:endParaRPr lang="en-DK"/>
          </a:p>
        </p:txBody>
      </p:sp>
      <p:sp>
        <p:nvSpPr>
          <p:cNvPr id="6" name="Text Placeholder 5">
            <a:extLst>
              <a:ext uri="{FF2B5EF4-FFF2-40B4-BE49-F238E27FC236}">
                <a16:creationId xmlns:a16="http://schemas.microsoft.com/office/drawing/2014/main" id="{C4C784AC-A917-99FA-31AA-9B845E54F55E}"/>
              </a:ext>
            </a:extLst>
          </p:cNvPr>
          <p:cNvSpPr>
            <a:spLocks noGrp="1"/>
          </p:cNvSpPr>
          <p:nvPr>
            <p:ph type="body" sz="quarter" idx="14"/>
          </p:nvPr>
        </p:nvSpPr>
        <p:spPr/>
        <p:txBody>
          <a:bodyPr/>
          <a:lstStyle/>
          <a:p>
            <a:endParaRPr lang="en-DK"/>
          </a:p>
        </p:txBody>
      </p:sp>
      <p:sp>
        <p:nvSpPr>
          <p:cNvPr id="7" name="Content Placeholder 6">
            <a:extLst>
              <a:ext uri="{FF2B5EF4-FFF2-40B4-BE49-F238E27FC236}">
                <a16:creationId xmlns:a16="http://schemas.microsoft.com/office/drawing/2014/main" id="{6E99282A-6F3A-5B1F-B7CD-7F9E973763C2}"/>
              </a:ext>
            </a:extLst>
          </p:cNvPr>
          <p:cNvSpPr>
            <a:spLocks noGrp="1"/>
          </p:cNvSpPr>
          <p:nvPr>
            <p:ph sz="half" idx="17"/>
          </p:nvPr>
        </p:nvSpPr>
        <p:spPr>
          <a:xfrm>
            <a:off x="1235487" y="1430106"/>
            <a:ext cx="7463240" cy="3061097"/>
          </a:xfrm>
        </p:spPr>
        <p:txBody>
          <a:bodyPr/>
          <a:lstStyle/>
          <a:p>
            <a:pPr>
              <a:buNone/>
            </a:pPr>
            <a:r>
              <a:rPr lang="da-DK" sz="1200" b="1">
                <a:solidFill>
                  <a:schemeClr val="tx2"/>
                </a:solidFill>
              </a:rPr>
              <a:t>Gør dig klar til fremtidige krav og forventninger</a:t>
            </a:r>
          </a:p>
          <a:p>
            <a:pPr marL="36000" indent="0">
              <a:buNone/>
            </a:pPr>
            <a:r>
              <a:rPr lang="da-DK" sz="1200"/>
              <a:t>Selvom VSME er frivillig, forbereder den SMV’er på kommende rapporteringskrav. Flere store virksomheder vil kræve ESG-data fra deres værdikæde – også SMV’er – som led i deres egen CSRD-rapportering. Ved at følge VSME er man proaktiv og bliver en attraktiv samarbejdspartner for større virksomheder og offentlige kunder.</a:t>
            </a:r>
          </a:p>
          <a:p>
            <a:pPr marL="36000" indent="0">
              <a:buNone/>
            </a:pPr>
            <a:endParaRPr lang="da-DK" sz="1200" b="1"/>
          </a:p>
          <a:p>
            <a:pPr>
              <a:buNone/>
            </a:pPr>
            <a:r>
              <a:rPr lang="da-DK" sz="1200" b="1">
                <a:solidFill>
                  <a:schemeClr val="tx2"/>
                </a:solidFill>
              </a:rPr>
              <a:t>Effektiv og tilpasset tilgang til ESG</a:t>
            </a:r>
          </a:p>
          <a:p>
            <a:pPr marL="36000" indent="0">
              <a:buNone/>
            </a:pPr>
            <a:r>
              <a:rPr lang="da-DK" sz="1200"/>
              <a:t>VSME oversætter de komplekse ESRS-krav til et praktisk og skalerbart format, der matcher mindre virksomheders ressourcer. Det gør ESG-rapportering mere overkommelig og målrettet, uden at gå på kompromis med kvalitet og relevans.</a:t>
            </a:r>
          </a:p>
          <a:p>
            <a:pPr marL="36000" indent="0">
              <a:buNone/>
            </a:pPr>
            <a:endParaRPr lang="da-DK" sz="1200" b="1"/>
          </a:p>
          <a:p>
            <a:pPr>
              <a:buNone/>
            </a:pPr>
            <a:r>
              <a:rPr lang="da-DK" sz="1200" b="1">
                <a:solidFill>
                  <a:schemeClr val="tx2"/>
                </a:solidFill>
              </a:rPr>
              <a:t>Styrker tillid og troværdighed</a:t>
            </a:r>
          </a:p>
          <a:p>
            <a:pPr marL="36000" indent="0">
              <a:buNone/>
            </a:pPr>
            <a:r>
              <a:rPr lang="da-DK" sz="1200"/>
              <a:t>Ved at følge en anerkendt frivillig standard, signalere virksomheden ansvarlighed og transparens. Det kan forbedre relationer til investorer, banker og kunder – og differentierer virksomheden positivt i forhold til konkurrenter, der ikke arbejder systematisk med ESG.</a:t>
            </a:r>
          </a:p>
          <a:p>
            <a:pPr marL="36000" indent="0">
              <a:buNone/>
            </a:pPr>
            <a:endParaRPr lang="da-DK"/>
          </a:p>
          <a:p>
            <a:pPr marL="36000" indent="0">
              <a:buNone/>
            </a:pPr>
            <a:endParaRPr lang="da-DK"/>
          </a:p>
          <a:p>
            <a:pPr marL="36000" indent="0">
              <a:buNone/>
            </a:pPr>
            <a:endParaRPr lang="da-DK"/>
          </a:p>
          <a:p>
            <a:pPr marL="36000" indent="0">
              <a:buNone/>
            </a:pPr>
            <a:endParaRPr lang="en-DK"/>
          </a:p>
        </p:txBody>
      </p:sp>
      <p:pic>
        <p:nvPicPr>
          <p:cNvPr id="9" name="Graphic 6" descr="Raket kontur">
            <a:extLst>
              <a:ext uri="{FF2B5EF4-FFF2-40B4-BE49-F238E27FC236}">
                <a16:creationId xmlns:a16="http://schemas.microsoft.com/office/drawing/2014/main" id="{50D42363-B0C0-B994-A727-4797116D73F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15197" y="1430106"/>
            <a:ext cx="609600" cy="609600"/>
          </a:xfrm>
          <a:prstGeom prst="rect">
            <a:avLst/>
          </a:prstGeom>
        </p:spPr>
      </p:pic>
      <p:pic>
        <p:nvPicPr>
          <p:cNvPr id="10" name="Graphic 8" descr="Tandhjul kontur">
            <a:extLst>
              <a:ext uri="{FF2B5EF4-FFF2-40B4-BE49-F238E27FC236}">
                <a16:creationId xmlns:a16="http://schemas.microsoft.com/office/drawing/2014/main" id="{D8E46AF8-8B6B-8BE4-A8CE-F6230A1E292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15197" y="2688780"/>
            <a:ext cx="566057" cy="566057"/>
          </a:xfrm>
          <a:prstGeom prst="rect">
            <a:avLst/>
          </a:prstGeom>
        </p:spPr>
      </p:pic>
      <p:pic>
        <p:nvPicPr>
          <p:cNvPr id="11" name="Graphic 11" descr="Håndtryk kontur">
            <a:extLst>
              <a:ext uri="{FF2B5EF4-FFF2-40B4-BE49-F238E27FC236}">
                <a16:creationId xmlns:a16="http://schemas.microsoft.com/office/drawing/2014/main" id="{0A9378C3-392C-A099-3F8E-02C82DEDCAC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15197" y="3829050"/>
            <a:ext cx="566057" cy="566057"/>
          </a:xfrm>
          <a:prstGeom prst="rect">
            <a:avLst/>
          </a:prstGeom>
        </p:spPr>
      </p:pic>
    </p:spTree>
    <p:extLst>
      <p:ext uri="{BB962C8B-B14F-4D97-AF65-F5344CB8AC3E}">
        <p14:creationId xmlns:p14="http://schemas.microsoft.com/office/powerpoint/2010/main" val="395879977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BB31D7-7E9C-F576-F9C6-3219CB24BCF0}"/>
              </a:ext>
            </a:extLst>
          </p:cNvPr>
          <p:cNvSpPr>
            <a:spLocks noGrp="1"/>
          </p:cNvSpPr>
          <p:nvPr>
            <p:ph type="dt" sz="half" idx="10"/>
          </p:nvPr>
        </p:nvSpPr>
        <p:spPr/>
        <p:txBody>
          <a:bodyPr/>
          <a:lstStyle/>
          <a:p>
            <a:pPr>
              <a:defRPr/>
            </a:pPr>
            <a:fld id="{51BB634E-3CCC-6645-A71D-5A1711960C3F}" type="datetime2">
              <a:rPr lang="da-DK" noProof="0" smtClean="0"/>
              <a:pPr>
                <a:defRPr/>
              </a:pPr>
              <a:t>19. juni 2025</a:t>
            </a:fld>
            <a:endParaRPr lang="da-DK" noProof="0"/>
          </a:p>
        </p:txBody>
      </p:sp>
      <p:sp>
        <p:nvSpPr>
          <p:cNvPr id="3" name="Footer Placeholder 2">
            <a:extLst>
              <a:ext uri="{FF2B5EF4-FFF2-40B4-BE49-F238E27FC236}">
                <a16:creationId xmlns:a16="http://schemas.microsoft.com/office/drawing/2014/main" id="{383BC877-E755-2FF7-F680-E1C4B9A82040}"/>
              </a:ext>
            </a:extLst>
          </p:cNvPr>
          <p:cNvSpPr>
            <a:spLocks noGrp="1"/>
          </p:cNvSpPr>
          <p:nvPr>
            <p:ph type="ftr" sz="quarter" idx="11"/>
          </p:nvPr>
        </p:nvSpPr>
        <p:spPr/>
        <p:txBody>
          <a:bodyPr/>
          <a:lstStyle/>
          <a:p>
            <a:pPr>
              <a:defRPr/>
            </a:pPr>
            <a:endParaRPr lang="da-DK" noProof="0"/>
          </a:p>
        </p:txBody>
      </p:sp>
      <p:sp>
        <p:nvSpPr>
          <p:cNvPr id="4" name="Slide Number Placeholder 3">
            <a:extLst>
              <a:ext uri="{FF2B5EF4-FFF2-40B4-BE49-F238E27FC236}">
                <a16:creationId xmlns:a16="http://schemas.microsoft.com/office/drawing/2014/main" id="{F040DD8A-6B6F-4853-331C-10099D8FA671}"/>
              </a:ext>
            </a:extLst>
          </p:cNvPr>
          <p:cNvSpPr>
            <a:spLocks noGrp="1"/>
          </p:cNvSpPr>
          <p:nvPr>
            <p:ph type="sldNum" sz="quarter" idx="12"/>
          </p:nvPr>
        </p:nvSpPr>
        <p:spPr/>
        <p:txBody>
          <a:bodyPr/>
          <a:lstStyle/>
          <a:p>
            <a:fld id="{0F35BBE3-FBE0-4A68-BD0C-A9A7746FB9AE}" type="slidenum">
              <a:rPr lang="da-DK" altLang="da-DK" noProof="0" smtClean="0"/>
              <a:pPr/>
              <a:t>8</a:t>
            </a:fld>
            <a:endParaRPr lang="da-DK" altLang="da-DK" noProof="0"/>
          </a:p>
        </p:txBody>
      </p:sp>
      <p:sp>
        <p:nvSpPr>
          <p:cNvPr id="5" name="Title 4">
            <a:extLst>
              <a:ext uri="{FF2B5EF4-FFF2-40B4-BE49-F238E27FC236}">
                <a16:creationId xmlns:a16="http://schemas.microsoft.com/office/drawing/2014/main" id="{532B7282-E5EE-C635-74D0-17CE85DB6CAF}"/>
              </a:ext>
            </a:extLst>
          </p:cNvPr>
          <p:cNvSpPr>
            <a:spLocks noGrp="1"/>
          </p:cNvSpPr>
          <p:nvPr>
            <p:ph type="title"/>
          </p:nvPr>
        </p:nvSpPr>
        <p:spPr/>
        <p:txBody>
          <a:bodyPr/>
          <a:lstStyle/>
          <a:p>
            <a:r>
              <a:rPr lang="da-DK"/>
              <a:t>Hvorfor gå længere end </a:t>
            </a:r>
            <a:r>
              <a:rPr lang="da-DK" err="1"/>
              <a:t>VSME’en</a:t>
            </a:r>
            <a:r>
              <a:rPr lang="da-DK"/>
              <a:t> foreskriver?</a:t>
            </a:r>
            <a:endParaRPr lang="en-DK"/>
          </a:p>
        </p:txBody>
      </p:sp>
      <p:sp>
        <p:nvSpPr>
          <p:cNvPr id="6" name="Text Placeholder 5">
            <a:extLst>
              <a:ext uri="{FF2B5EF4-FFF2-40B4-BE49-F238E27FC236}">
                <a16:creationId xmlns:a16="http://schemas.microsoft.com/office/drawing/2014/main" id="{96B75073-35CB-F79F-CCCD-63DF4FCA1559}"/>
              </a:ext>
            </a:extLst>
          </p:cNvPr>
          <p:cNvSpPr>
            <a:spLocks noGrp="1"/>
          </p:cNvSpPr>
          <p:nvPr>
            <p:ph type="body" sz="quarter" idx="14"/>
          </p:nvPr>
        </p:nvSpPr>
        <p:spPr/>
        <p:txBody>
          <a:bodyPr/>
          <a:lstStyle/>
          <a:p>
            <a:r>
              <a:rPr lang="da-DK"/>
              <a:t>VSME-standarden udgør et rammeværk for strukturering, deling og forståelse af ESG-data. </a:t>
            </a:r>
            <a:br>
              <a:rPr lang="da-DK"/>
            </a:br>
            <a:r>
              <a:rPr lang="da-DK"/>
              <a:t>Med </a:t>
            </a:r>
            <a:r>
              <a:rPr lang="da-DK" err="1"/>
              <a:t>VSME’en</a:t>
            </a:r>
            <a:r>
              <a:rPr lang="da-DK"/>
              <a:t> tager vi første skridt. Hvor mange skridt, skal vi tage?</a:t>
            </a:r>
          </a:p>
          <a:p>
            <a:endParaRPr lang="en-DK"/>
          </a:p>
        </p:txBody>
      </p:sp>
      <p:sp>
        <p:nvSpPr>
          <p:cNvPr id="7" name="Pladsholder til indhold 6">
            <a:extLst>
              <a:ext uri="{FF2B5EF4-FFF2-40B4-BE49-F238E27FC236}">
                <a16:creationId xmlns:a16="http://schemas.microsoft.com/office/drawing/2014/main" id="{9B05B78B-3788-DF35-A0C4-70B1244680BD}"/>
              </a:ext>
            </a:extLst>
          </p:cNvPr>
          <p:cNvSpPr>
            <a:spLocks noGrp="1"/>
          </p:cNvSpPr>
          <p:nvPr>
            <p:ph sz="half" idx="17"/>
          </p:nvPr>
        </p:nvSpPr>
        <p:spPr>
          <a:xfrm>
            <a:off x="1258025" y="1796653"/>
            <a:ext cx="6657468" cy="3061097"/>
          </a:xfrm>
        </p:spPr>
        <p:txBody>
          <a:bodyPr/>
          <a:lstStyle/>
          <a:p>
            <a:pPr marL="0" indent="0">
              <a:lnSpc>
                <a:spcPts val="1600"/>
              </a:lnSpc>
              <a:buNone/>
            </a:pPr>
            <a:r>
              <a:rPr lang="en-US" sz="1200" b="1">
                <a:solidFill>
                  <a:schemeClr val="tx2"/>
                </a:solidFill>
                <a:latin typeface="Faktum"/>
              </a:rPr>
              <a:t>Dyk </a:t>
            </a:r>
            <a:r>
              <a:rPr lang="en-US" sz="1200" b="1" err="1">
                <a:solidFill>
                  <a:schemeClr val="tx2"/>
                </a:solidFill>
                <a:latin typeface="Faktum"/>
              </a:rPr>
              <a:t>ned</a:t>
            </a:r>
            <a:r>
              <a:rPr lang="en-US" sz="1200" b="1">
                <a:solidFill>
                  <a:schemeClr val="tx2"/>
                </a:solidFill>
                <a:latin typeface="Faktum"/>
              </a:rPr>
              <a:t> </a:t>
            </a:r>
            <a:r>
              <a:rPr lang="en-US" sz="1200" b="1" err="1">
                <a:solidFill>
                  <a:schemeClr val="tx2"/>
                </a:solidFill>
                <a:latin typeface="Faktum"/>
              </a:rPr>
              <a:t>i</a:t>
            </a:r>
            <a:r>
              <a:rPr lang="en-US" sz="1200" b="1">
                <a:solidFill>
                  <a:schemeClr val="tx2"/>
                </a:solidFill>
                <a:latin typeface="Faktum"/>
              </a:rPr>
              <a:t> den data, der taler </a:t>
            </a:r>
            <a:r>
              <a:rPr lang="en-US" sz="1200" b="1" err="1">
                <a:solidFill>
                  <a:schemeClr val="tx2"/>
                </a:solidFill>
                <a:latin typeface="Faktum"/>
              </a:rPr>
              <a:t>til</a:t>
            </a:r>
            <a:r>
              <a:rPr lang="en-US" sz="1200" b="1">
                <a:solidFill>
                  <a:schemeClr val="tx2"/>
                </a:solidFill>
                <a:latin typeface="Faktum"/>
              </a:rPr>
              <a:t> </a:t>
            </a:r>
            <a:r>
              <a:rPr lang="en-US" sz="1200" b="1" err="1">
                <a:solidFill>
                  <a:schemeClr val="tx2"/>
                </a:solidFill>
                <a:latin typeface="Faktum"/>
              </a:rPr>
              <a:t>forretningen</a:t>
            </a:r>
            <a:r>
              <a:rPr lang="en-US" sz="1200" b="1">
                <a:solidFill>
                  <a:schemeClr val="tx2"/>
                </a:solidFill>
                <a:latin typeface="Faktum"/>
              </a:rPr>
              <a:t>.  </a:t>
            </a:r>
            <a:r>
              <a:rPr lang="en-US" sz="1200">
                <a:solidFill>
                  <a:schemeClr val="tx1"/>
                </a:solidFill>
                <a:latin typeface="Faktum"/>
              </a:rPr>
              <a:t>Data giver nye </a:t>
            </a:r>
            <a:r>
              <a:rPr lang="en-US" sz="1200" err="1">
                <a:solidFill>
                  <a:schemeClr val="tx1"/>
                </a:solidFill>
                <a:latin typeface="Faktum"/>
              </a:rPr>
              <a:t>indsigter</a:t>
            </a:r>
            <a:r>
              <a:rPr lang="en-US" sz="1200">
                <a:solidFill>
                  <a:schemeClr val="tx1"/>
                </a:solidFill>
                <a:latin typeface="Faktum"/>
              </a:rPr>
              <a:t> om, </a:t>
            </a:r>
            <a:r>
              <a:rPr lang="en-US" sz="1200" err="1">
                <a:solidFill>
                  <a:schemeClr val="tx1"/>
                </a:solidFill>
                <a:latin typeface="Faktum"/>
              </a:rPr>
              <a:t>hvor</a:t>
            </a:r>
            <a:r>
              <a:rPr lang="en-US" sz="1200">
                <a:solidFill>
                  <a:schemeClr val="tx1"/>
                </a:solidFill>
                <a:latin typeface="Faktum"/>
              </a:rPr>
              <a:t> I </a:t>
            </a:r>
            <a:r>
              <a:rPr lang="en-US" sz="1200" err="1">
                <a:solidFill>
                  <a:schemeClr val="tx1"/>
                </a:solidFill>
                <a:latin typeface="Faktum"/>
              </a:rPr>
              <a:t>kan</a:t>
            </a:r>
            <a:r>
              <a:rPr lang="en-US" sz="1200">
                <a:solidFill>
                  <a:schemeClr val="tx1"/>
                </a:solidFill>
                <a:latin typeface="Faktum"/>
              </a:rPr>
              <a:t> </a:t>
            </a:r>
            <a:r>
              <a:rPr lang="en-US" sz="1200" err="1">
                <a:solidFill>
                  <a:schemeClr val="tx1"/>
                </a:solidFill>
                <a:latin typeface="Faktum"/>
              </a:rPr>
              <a:t>effektivisere</a:t>
            </a:r>
            <a:r>
              <a:rPr lang="en-US" sz="1200">
                <a:solidFill>
                  <a:schemeClr val="tx1"/>
                </a:solidFill>
                <a:latin typeface="Faktum"/>
              </a:rPr>
              <a:t>, </a:t>
            </a:r>
            <a:r>
              <a:rPr lang="en-US" sz="1200" err="1">
                <a:solidFill>
                  <a:schemeClr val="tx1"/>
                </a:solidFill>
                <a:latin typeface="Faktum"/>
              </a:rPr>
              <a:t>investere</a:t>
            </a:r>
            <a:r>
              <a:rPr lang="en-US" sz="1200">
                <a:solidFill>
                  <a:schemeClr val="tx1"/>
                </a:solidFill>
                <a:latin typeface="Faktum"/>
              </a:rPr>
              <a:t>, </a:t>
            </a:r>
            <a:r>
              <a:rPr lang="en-US" sz="1200" err="1">
                <a:solidFill>
                  <a:schemeClr val="tx1"/>
                </a:solidFill>
                <a:latin typeface="Faktum"/>
              </a:rPr>
              <a:t>udvikle</a:t>
            </a:r>
            <a:r>
              <a:rPr lang="en-US" sz="1200">
                <a:solidFill>
                  <a:schemeClr val="tx1"/>
                </a:solidFill>
                <a:latin typeface="Faktum"/>
              </a:rPr>
              <a:t> </a:t>
            </a:r>
            <a:r>
              <a:rPr lang="en-US" sz="1200" err="1">
                <a:solidFill>
                  <a:schemeClr val="tx1"/>
                </a:solidFill>
                <a:latin typeface="Faktum"/>
              </a:rPr>
              <a:t>og</a:t>
            </a:r>
            <a:r>
              <a:rPr lang="en-US" sz="1200">
                <a:solidFill>
                  <a:schemeClr val="tx1"/>
                </a:solidFill>
                <a:latin typeface="Faktum"/>
              </a:rPr>
              <a:t> </a:t>
            </a:r>
            <a:r>
              <a:rPr lang="en-US" sz="1200" err="1">
                <a:solidFill>
                  <a:schemeClr val="tx1"/>
                </a:solidFill>
                <a:latin typeface="Faktum"/>
              </a:rPr>
              <a:t>afvikle</a:t>
            </a:r>
            <a:r>
              <a:rPr lang="en-US" sz="1200">
                <a:solidFill>
                  <a:schemeClr val="tx1"/>
                </a:solidFill>
                <a:latin typeface="Faktum"/>
              </a:rPr>
              <a:t>. Styrk </a:t>
            </a:r>
            <a:r>
              <a:rPr lang="en-US" sz="1200" err="1">
                <a:solidFill>
                  <a:schemeClr val="tx1"/>
                </a:solidFill>
                <a:latin typeface="Faktum"/>
              </a:rPr>
              <a:t>jeres</a:t>
            </a:r>
            <a:r>
              <a:rPr lang="en-US" sz="1200">
                <a:solidFill>
                  <a:schemeClr val="tx1"/>
                </a:solidFill>
                <a:latin typeface="Faktum"/>
              </a:rPr>
              <a:t> </a:t>
            </a:r>
            <a:r>
              <a:rPr lang="en-US" sz="1200" err="1">
                <a:solidFill>
                  <a:schemeClr val="tx1"/>
                </a:solidFill>
                <a:latin typeface="Faktum"/>
              </a:rPr>
              <a:t>forretning</a:t>
            </a:r>
            <a:r>
              <a:rPr lang="en-US" sz="1200">
                <a:solidFill>
                  <a:schemeClr val="tx1"/>
                </a:solidFill>
                <a:latin typeface="Faktum"/>
              </a:rPr>
              <a:t> </a:t>
            </a:r>
            <a:r>
              <a:rPr lang="en-US" sz="1200" err="1">
                <a:solidFill>
                  <a:schemeClr val="tx1"/>
                </a:solidFill>
                <a:latin typeface="Faktum"/>
              </a:rPr>
              <a:t>ved</a:t>
            </a:r>
            <a:r>
              <a:rPr lang="en-US" sz="1200">
                <a:solidFill>
                  <a:schemeClr val="tx1"/>
                </a:solidFill>
                <a:latin typeface="Faktum"/>
              </a:rPr>
              <a:t> at </a:t>
            </a:r>
            <a:r>
              <a:rPr lang="en-US" sz="1200" err="1">
                <a:solidFill>
                  <a:schemeClr val="tx1"/>
                </a:solidFill>
                <a:latin typeface="Faktum"/>
              </a:rPr>
              <a:t>være</a:t>
            </a:r>
            <a:r>
              <a:rPr lang="en-US" sz="1200">
                <a:solidFill>
                  <a:schemeClr val="tx1"/>
                </a:solidFill>
                <a:latin typeface="Faktum"/>
              </a:rPr>
              <a:t> </a:t>
            </a:r>
            <a:r>
              <a:rPr lang="en-US" sz="1200" err="1">
                <a:solidFill>
                  <a:schemeClr val="tx1"/>
                </a:solidFill>
                <a:latin typeface="Faktum"/>
              </a:rPr>
              <a:t>nysgerrig</a:t>
            </a:r>
            <a:r>
              <a:rPr lang="en-US" sz="1200">
                <a:solidFill>
                  <a:schemeClr val="tx1"/>
                </a:solidFill>
                <a:latin typeface="Faktum"/>
              </a:rPr>
              <a:t> </a:t>
            </a:r>
            <a:r>
              <a:rPr lang="en-US" sz="1200" err="1">
                <a:solidFill>
                  <a:schemeClr val="tx1"/>
                </a:solidFill>
                <a:latin typeface="Faktum"/>
              </a:rPr>
              <a:t>på</a:t>
            </a:r>
            <a:r>
              <a:rPr lang="en-US" sz="1200">
                <a:solidFill>
                  <a:schemeClr val="tx1"/>
                </a:solidFill>
                <a:latin typeface="Faktum"/>
              </a:rPr>
              <a:t>, </a:t>
            </a:r>
            <a:r>
              <a:rPr lang="en-US" sz="1200" err="1">
                <a:solidFill>
                  <a:schemeClr val="tx1"/>
                </a:solidFill>
                <a:latin typeface="Faktum"/>
              </a:rPr>
              <a:t>hvad</a:t>
            </a:r>
            <a:r>
              <a:rPr lang="en-US" sz="1200">
                <a:solidFill>
                  <a:schemeClr val="tx1"/>
                </a:solidFill>
                <a:latin typeface="Faktum"/>
              </a:rPr>
              <a:t> </a:t>
            </a:r>
            <a:r>
              <a:rPr lang="en-US" sz="1200" err="1">
                <a:solidFill>
                  <a:schemeClr val="tx1"/>
                </a:solidFill>
                <a:latin typeface="Faktum"/>
              </a:rPr>
              <a:t>jeres</a:t>
            </a:r>
            <a:r>
              <a:rPr lang="en-US" sz="1200">
                <a:solidFill>
                  <a:schemeClr val="tx1"/>
                </a:solidFill>
                <a:latin typeface="Faktum"/>
              </a:rPr>
              <a:t> data </a:t>
            </a:r>
            <a:r>
              <a:rPr lang="en-US" sz="1200" err="1">
                <a:solidFill>
                  <a:schemeClr val="tx1"/>
                </a:solidFill>
                <a:latin typeface="Faktum"/>
              </a:rPr>
              <a:t>fortæller</a:t>
            </a:r>
            <a:r>
              <a:rPr lang="en-US" sz="1200">
                <a:solidFill>
                  <a:schemeClr val="tx1"/>
                </a:solidFill>
                <a:latin typeface="Faktum"/>
              </a:rPr>
              <a:t> </a:t>
            </a:r>
            <a:r>
              <a:rPr lang="en-US" sz="1200" err="1">
                <a:solidFill>
                  <a:schemeClr val="tx1"/>
                </a:solidFill>
                <a:latin typeface="Faktum"/>
              </a:rPr>
              <a:t>jer.</a:t>
            </a:r>
            <a:endParaRPr lang="en-US" sz="1200">
              <a:solidFill>
                <a:schemeClr val="tx1"/>
              </a:solidFill>
              <a:latin typeface="Faktum"/>
            </a:endParaRPr>
          </a:p>
          <a:p>
            <a:pPr marL="0" indent="0">
              <a:lnSpc>
                <a:spcPts val="1600"/>
              </a:lnSpc>
              <a:buNone/>
            </a:pPr>
            <a:endParaRPr lang="en-US" sz="1200">
              <a:solidFill>
                <a:schemeClr val="tx1"/>
              </a:solidFill>
              <a:latin typeface="Faktum"/>
            </a:endParaRPr>
          </a:p>
          <a:p>
            <a:pPr marL="0" indent="0">
              <a:lnSpc>
                <a:spcPts val="1600"/>
              </a:lnSpc>
              <a:buNone/>
            </a:pPr>
            <a:r>
              <a:rPr lang="en-US" sz="1200" b="1">
                <a:solidFill>
                  <a:schemeClr val="tx2"/>
                </a:solidFill>
                <a:latin typeface="Faktum"/>
              </a:rPr>
              <a:t>I </a:t>
            </a:r>
            <a:r>
              <a:rPr lang="en-US" sz="1200" b="1" err="1">
                <a:solidFill>
                  <a:schemeClr val="tx2"/>
                </a:solidFill>
                <a:latin typeface="Faktum"/>
              </a:rPr>
              <a:t>sætter</a:t>
            </a:r>
            <a:r>
              <a:rPr lang="en-US" sz="1200" b="1">
                <a:solidFill>
                  <a:schemeClr val="tx2"/>
                </a:solidFill>
                <a:latin typeface="Faktum"/>
              </a:rPr>
              <a:t> </a:t>
            </a:r>
            <a:r>
              <a:rPr lang="en-US" sz="1200" b="1" err="1">
                <a:solidFill>
                  <a:schemeClr val="tx2"/>
                </a:solidFill>
                <a:latin typeface="Faktum"/>
              </a:rPr>
              <a:t>selv</a:t>
            </a:r>
            <a:r>
              <a:rPr lang="en-US" sz="1200" b="1">
                <a:solidFill>
                  <a:schemeClr val="tx2"/>
                </a:solidFill>
                <a:latin typeface="Faktum"/>
              </a:rPr>
              <a:t> </a:t>
            </a:r>
            <a:r>
              <a:rPr lang="en-US" sz="1200" b="1" err="1">
                <a:solidFill>
                  <a:schemeClr val="tx2"/>
                </a:solidFill>
                <a:latin typeface="Faktum"/>
              </a:rPr>
              <a:t>ambitionen</a:t>
            </a:r>
            <a:r>
              <a:rPr lang="en-US" sz="1200" b="1">
                <a:solidFill>
                  <a:schemeClr val="tx2"/>
                </a:solidFill>
                <a:latin typeface="Faktum"/>
              </a:rPr>
              <a:t> for </a:t>
            </a:r>
            <a:r>
              <a:rPr lang="en-US" sz="1200" b="1" err="1">
                <a:solidFill>
                  <a:schemeClr val="tx2"/>
                </a:solidFill>
                <a:latin typeface="Faktum"/>
              </a:rPr>
              <a:t>jeres</a:t>
            </a:r>
            <a:r>
              <a:rPr lang="en-US" sz="1200" b="1">
                <a:solidFill>
                  <a:schemeClr val="tx2"/>
                </a:solidFill>
                <a:latin typeface="Faktum"/>
              </a:rPr>
              <a:t> </a:t>
            </a:r>
            <a:r>
              <a:rPr lang="en-US" sz="1200" b="1" err="1">
                <a:solidFill>
                  <a:schemeClr val="tx2"/>
                </a:solidFill>
                <a:latin typeface="Faktum"/>
              </a:rPr>
              <a:t>indsatser</a:t>
            </a:r>
            <a:r>
              <a:rPr lang="en-US" sz="1200" b="1">
                <a:solidFill>
                  <a:schemeClr val="tx2"/>
                </a:solidFill>
                <a:latin typeface="Faktum"/>
              </a:rPr>
              <a:t> </a:t>
            </a:r>
            <a:r>
              <a:rPr lang="en-US" sz="1200" b="1" err="1">
                <a:solidFill>
                  <a:schemeClr val="tx2"/>
                </a:solidFill>
                <a:latin typeface="Faktum"/>
              </a:rPr>
              <a:t>på</a:t>
            </a:r>
            <a:r>
              <a:rPr lang="en-US" sz="1200" b="1">
                <a:solidFill>
                  <a:schemeClr val="tx2"/>
                </a:solidFill>
                <a:latin typeface="Faktum"/>
              </a:rPr>
              <a:t> ESG. </a:t>
            </a:r>
            <a:r>
              <a:rPr lang="en-US" sz="1200" err="1">
                <a:solidFill>
                  <a:schemeClr val="tx1"/>
                </a:solidFill>
                <a:latin typeface="Faktum"/>
              </a:rPr>
              <a:t>Hvor</a:t>
            </a:r>
            <a:r>
              <a:rPr lang="en-US" sz="1200">
                <a:solidFill>
                  <a:schemeClr val="tx1"/>
                </a:solidFill>
                <a:latin typeface="Faktum"/>
              </a:rPr>
              <a:t> </a:t>
            </a:r>
            <a:r>
              <a:rPr lang="en-US" sz="1200" err="1">
                <a:solidFill>
                  <a:schemeClr val="tx1"/>
                </a:solidFill>
                <a:latin typeface="Faktum"/>
              </a:rPr>
              <a:t>stor</a:t>
            </a:r>
            <a:r>
              <a:rPr lang="en-US" sz="1200">
                <a:solidFill>
                  <a:schemeClr val="tx1"/>
                </a:solidFill>
                <a:latin typeface="Faktum"/>
              </a:rPr>
              <a:t> </a:t>
            </a:r>
            <a:r>
              <a:rPr lang="en-US" sz="1200" err="1">
                <a:solidFill>
                  <a:schemeClr val="tx1"/>
                </a:solidFill>
                <a:latin typeface="Faktum"/>
              </a:rPr>
              <a:t>skal</a:t>
            </a:r>
            <a:r>
              <a:rPr lang="en-US" sz="1200">
                <a:solidFill>
                  <a:schemeClr val="tx1"/>
                </a:solidFill>
                <a:latin typeface="Faktum"/>
              </a:rPr>
              <a:t> </a:t>
            </a:r>
            <a:r>
              <a:rPr lang="en-US" sz="1200" err="1">
                <a:solidFill>
                  <a:schemeClr val="tx1"/>
                </a:solidFill>
                <a:latin typeface="Faktum"/>
              </a:rPr>
              <a:t>indsatsen</a:t>
            </a:r>
            <a:r>
              <a:rPr lang="en-US" sz="1200">
                <a:solidFill>
                  <a:schemeClr val="tx1"/>
                </a:solidFill>
                <a:latin typeface="Faktum"/>
              </a:rPr>
              <a:t> </a:t>
            </a:r>
            <a:r>
              <a:rPr lang="en-US" sz="1200" err="1">
                <a:solidFill>
                  <a:schemeClr val="tx1"/>
                </a:solidFill>
                <a:latin typeface="Faktum"/>
              </a:rPr>
              <a:t>på</a:t>
            </a:r>
            <a:r>
              <a:rPr lang="en-US" sz="1200">
                <a:solidFill>
                  <a:schemeClr val="tx1"/>
                </a:solidFill>
                <a:latin typeface="Faktum"/>
              </a:rPr>
              <a:t> det </a:t>
            </a:r>
            <a:r>
              <a:rPr lang="en-US" sz="1200" err="1">
                <a:solidFill>
                  <a:schemeClr val="tx1"/>
                </a:solidFill>
                <a:latin typeface="Faktum"/>
              </a:rPr>
              <a:t>sociale</a:t>
            </a:r>
            <a:r>
              <a:rPr lang="en-US" sz="1200">
                <a:solidFill>
                  <a:schemeClr val="tx1"/>
                </a:solidFill>
                <a:latin typeface="Faktum"/>
              </a:rPr>
              <a:t> </a:t>
            </a:r>
            <a:r>
              <a:rPr lang="en-US" sz="1200" err="1">
                <a:solidFill>
                  <a:schemeClr val="tx1"/>
                </a:solidFill>
                <a:latin typeface="Faktum"/>
              </a:rPr>
              <a:t>område</a:t>
            </a:r>
            <a:r>
              <a:rPr lang="en-US" sz="1200">
                <a:solidFill>
                  <a:schemeClr val="tx1"/>
                </a:solidFill>
                <a:latin typeface="Faktum"/>
              </a:rPr>
              <a:t> </a:t>
            </a:r>
            <a:r>
              <a:rPr lang="en-US" sz="1200" err="1">
                <a:solidFill>
                  <a:schemeClr val="tx1"/>
                </a:solidFill>
                <a:latin typeface="Faktum"/>
              </a:rPr>
              <a:t>være</a:t>
            </a:r>
            <a:r>
              <a:rPr lang="en-US" sz="1200">
                <a:solidFill>
                  <a:schemeClr val="tx1"/>
                </a:solidFill>
                <a:latin typeface="Faktum"/>
              </a:rPr>
              <a:t>? </a:t>
            </a:r>
            <a:r>
              <a:rPr lang="en-US" sz="1200" err="1">
                <a:solidFill>
                  <a:schemeClr val="tx1"/>
                </a:solidFill>
                <a:latin typeface="Faktum"/>
              </a:rPr>
              <a:t>Hvor</a:t>
            </a:r>
            <a:r>
              <a:rPr lang="en-US" sz="1200">
                <a:solidFill>
                  <a:schemeClr val="tx1"/>
                </a:solidFill>
                <a:latin typeface="Faktum"/>
              </a:rPr>
              <a:t> </a:t>
            </a:r>
            <a:r>
              <a:rPr lang="en-US" sz="1200" err="1">
                <a:solidFill>
                  <a:schemeClr val="tx1"/>
                </a:solidFill>
                <a:latin typeface="Faktum"/>
              </a:rPr>
              <a:t>væsentlig</a:t>
            </a:r>
            <a:r>
              <a:rPr lang="en-US" sz="1200">
                <a:solidFill>
                  <a:schemeClr val="tx1"/>
                </a:solidFill>
                <a:latin typeface="Faktum"/>
              </a:rPr>
              <a:t> </a:t>
            </a:r>
            <a:r>
              <a:rPr lang="en-US" sz="1200" err="1">
                <a:solidFill>
                  <a:schemeClr val="tx1"/>
                </a:solidFill>
                <a:latin typeface="Faktum"/>
              </a:rPr>
              <a:t>en</a:t>
            </a:r>
            <a:r>
              <a:rPr lang="en-US" sz="1200">
                <a:solidFill>
                  <a:schemeClr val="tx1"/>
                </a:solidFill>
                <a:latin typeface="Faktum"/>
              </a:rPr>
              <a:t> </a:t>
            </a:r>
            <a:r>
              <a:rPr lang="en-US" sz="1200" err="1">
                <a:solidFill>
                  <a:schemeClr val="tx1"/>
                </a:solidFill>
                <a:latin typeface="Faktum"/>
              </a:rPr>
              <a:t>rolle</a:t>
            </a:r>
            <a:r>
              <a:rPr lang="en-US" sz="1200">
                <a:solidFill>
                  <a:schemeClr val="tx1"/>
                </a:solidFill>
                <a:latin typeface="Faktum"/>
              </a:rPr>
              <a:t> </a:t>
            </a:r>
            <a:r>
              <a:rPr lang="en-US" sz="1200" err="1">
                <a:solidFill>
                  <a:schemeClr val="tx1"/>
                </a:solidFill>
                <a:latin typeface="Faktum"/>
              </a:rPr>
              <a:t>kan</a:t>
            </a:r>
            <a:r>
              <a:rPr lang="en-US" sz="1200">
                <a:solidFill>
                  <a:schemeClr val="tx1"/>
                </a:solidFill>
                <a:latin typeface="Faktum"/>
              </a:rPr>
              <a:t> I </a:t>
            </a:r>
            <a:r>
              <a:rPr lang="en-US" sz="1200" err="1">
                <a:solidFill>
                  <a:schemeClr val="tx1"/>
                </a:solidFill>
                <a:latin typeface="Faktum"/>
              </a:rPr>
              <a:t>spille</a:t>
            </a:r>
            <a:r>
              <a:rPr lang="en-US" sz="1200">
                <a:solidFill>
                  <a:schemeClr val="tx1"/>
                </a:solidFill>
                <a:latin typeface="Faktum"/>
              </a:rPr>
              <a:t> </a:t>
            </a:r>
            <a:r>
              <a:rPr lang="en-US" sz="1200" err="1">
                <a:solidFill>
                  <a:schemeClr val="tx1"/>
                </a:solidFill>
                <a:latin typeface="Faktum"/>
              </a:rPr>
              <a:t>i</a:t>
            </a:r>
            <a:r>
              <a:rPr lang="en-US" sz="1200">
                <a:solidFill>
                  <a:schemeClr val="tx1"/>
                </a:solidFill>
                <a:latin typeface="Faktum"/>
              </a:rPr>
              <a:t> den </a:t>
            </a:r>
            <a:r>
              <a:rPr lang="en-US" sz="1200" err="1">
                <a:solidFill>
                  <a:schemeClr val="tx1"/>
                </a:solidFill>
                <a:latin typeface="Faktum"/>
              </a:rPr>
              <a:t>grønne</a:t>
            </a:r>
            <a:r>
              <a:rPr lang="en-US" sz="1200">
                <a:solidFill>
                  <a:schemeClr val="tx1"/>
                </a:solidFill>
                <a:latin typeface="Faktum"/>
              </a:rPr>
              <a:t> </a:t>
            </a:r>
            <a:r>
              <a:rPr lang="en-US" sz="1200" err="1">
                <a:solidFill>
                  <a:schemeClr val="tx1"/>
                </a:solidFill>
                <a:latin typeface="Faktum"/>
              </a:rPr>
              <a:t>omstilling</a:t>
            </a:r>
            <a:r>
              <a:rPr lang="en-US" sz="1200">
                <a:solidFill>
                  <a:schemeClr val="tx1"/>
                </a:solidFill>
                <a:latin typeface="Faktum"/>
              </a:rPr>
              <a:t>? </a:t>
            </a:r>
            <a:r>
              <a:rPr lang="en-US" sz="1200" err="1">
                <a:solidFill>
                  <a:schemeClr val="tx1"/>
                </a:solidFill>
                <a:latin typeface="Faktum"/>
              </a:rPr>
              <a:t>Hvordan</a:t>
            </a:r>
            <a:r>
              <a:rPr lang="en-US" sz="1200">
                <a:solidFill>
                  <a:schemeClr val="tx1"/>
                </a:solidFill>
                <a:latin typeface="Faktum"/>
              </a:rPr>
              <a:t> </a:t>
            </a:r>
            <a:r>
              <a:rPr lang="en-US" sz="1200" err="1">
                <a:solidFill>
                  <a:schemeClr val="tx1"/>
                </a:solidFill>
                <a:latin typeface="Faktum"/>
              </a:rPr>
              <a:t>kan</a:t>
            </a:r>
            <a:r>
              <a:rPr lang="en-US" sz="1200">
                <a:solidFill>
                  <a:schemeClr val="tx1"/>
                </a:solidFill>
                <a:latin typeface="Faktum"/>
              </a:rPr>
              <a:t> </a:t>
            </a:r>
            <a:r>
              <a:rPr lang="en-US" sz="1200" err="1">
                <a:solidFill>
                  <a:schemeClr val="tx1"/>
                </a:solidFill>
                <a:latin typeface="Faktum"/>
              </a:rPr>
              <a:t>jeres</a:t>
            </a:r>
            <a:r>
              <a:rPr lang="en-US" sz="1200">
                <a:solidFill>
                  <a:schemeClr val="tx1"/>
                </a:solidFill>
                <a:latin typeface="Faktum"/>
              </a:rPr>
              <a:t> </a:t>
            </a:r>
            <a:r>
              <a:rPr lang="en-US" sz="1200" err="1">
                <a:solidFill>
                  <a:schemeClr val="tx1"/>
                </a:solidFill>
                <a:latin typeface="Faktum"/>
              </a:rPr>
              <a:t>værdier</a:t>
            </a:r>
            <a:r>
              <a:rPr lang="en-US" sz="1200">
                <a:solidFill>
                  <a:schemeClr val="tx1"/>
                </a:solidFill>
                <a:latin typeface="Faktum"/>
              </a:rPr>
              <a:t> </a:t>
            </a:r>
            <a:r>
              <a:rPr lang="en-US" sz="1200" err="1">
                <a:solidFill>
                  <a:schemeClr val="tx1"/>
                </a:solidFill>
                <a:latin typeface="Faktum"/>
              </a:rPr>
              <a:t>og</a:t>
            </a:r>
            <a:r>
              <a:rPr lang="en-US" sz="1200">
                <a:solidFill>
                  <a:schemeClr val="tx1"/>
                </a:solidFill>
                <a:latin typeface="Faktum"/>
              </a:rPr>
              <a:t> kultur </a:t>
            </a:r>
            <a:r>
              <a:rPr lang="en-US" sz="1200" err="1">
                <a:solidFill>
                  <a:schemeClr val="tx1"/>
                </a:solidFill>
                <a:latin typeface="Faktum"/>
              </a:rPr>
              <a:t>positivt</a:t>
            </a:r>
            <a:r>
              <a:rPr lang="en-US" sz="1200">
                <a:solidFill>
                  <a:schemeClr val="tx1"/>
                </a:solidFill>
                <a:latin typeface="Faktum"/>
              </a:rPr>
              <a:t> </a:t>
            </a:r>
            <a:r>
              <a:rPr lang="en-US" sz="1200" err="1">
                <a:solidFill>
                  <a:schemeClr val="tx1"/>
                </a:solidFill>
                <a:latin typeface="Faktum"/>
              </a:rPr>
              <a:t>påvirke</a:t>
            </a:r>
            <a:r>
              <a:rPr lang="en-US" sz="1200">
                <a:solidFill>
                  <a:schemeClr val="tx1"/>
                </a:solidFill>
                <a:latin typeface="Faktum"/>
              </a:rPr>
              <a:t> </a:t>
            </a:r>
            <a:r>
              <a:rPr lang="en-US" sz="1200" err="1">
                <a:solidFill>
                  <a:schemeClr val="tx1"/>
                </a:solidFill>
                <a:latin typeface="Faktum"/>
              </a:rPr>
              <a:t>jeres</a:t>
            </a:r>
            <a:r>
              <a:rPr lang="en-US" sz="1200">
                <a:solidFill>
                  <a:schemeClr val="tx1"/>
                </a:solidFill>
                <a:latin typeface="Faktum"/>
              </a:rPr>
              <a:t> </a:t>
            </a:r>
            <a:r>
              <a:rPr lang="en-US" sz="1200" err="1">
                <a:solidFill>
                  <a:schemeClr val="tx1"/>
                </a:solidFill>
                <a:latin typeface="Faktum"/>
              </a:rPr>
              <a:t>omgivelser</a:t>
            </a:r>
            <a:r>
              <a:rPr lang="en-US" sz="1200">
                <a:solidFill>
                  <a:schemeClr val="tx1"/>
                </a:solidFill>
                <a:latin typeface="Faktum"/>
              </a:rPr>
              <a:t>. Tag stilling </a:t>
            </a:r>
            <a:r>
              <a:rPr lang="en-US" sz="1200" err="1">
                <a:solidFill>
                  <a:schemeClr val="tx1"/>
                </a:solidFill>
                <a:latin typeface="Faktum"/>
              </a:rPr>
              <a:t>og</a:t>
            </a:r>
            <a:r>
              <a:rPr lang="en-US" sz="1200">
                <a:solidFill>
                  <a:schemeClr val="tx1"/>
                </a:solidFill>
                <a:latin typeface="Faktum"/>
              </a:rPr>
              <a:t> </a:t>
            </a:r>
            <a:r>
              <a:rPr lang="en-US" sz="1200" err="1">
                <a:solidFill>
                  <a:schemeClr val="tx1"/>
                </a:solidFill>
                <a:latin typeface="Faktum"/>
              </a:rPr>
              <a:t>sæt</a:t>
            </a:r>
            <a:r>
              <a:rPr lang="en-US" sz="1200">
                <a:solidFill>
                  <a:schemeClr val="tx1"/>
                </a:solidFill>
                <a:latin typeface="Faktum"/>
              </a:rPr>
              <a:t> </a:t>
            </a:r>
            <a:r>
              <a:rPr lang="en-US" sz="1200" err="1">
                <a:solidFill>
                  <a:schemeClr val="tx1"/>
                </a:solidFill>
                <a:latin typeface="Faktum"/>
              </a:rPr>
              <a:t>i</a:t>
            </a:r>
            <a:r>
              <a:rPr lang="en-US" sz="1200">
                <a:solidFill>
                  <a:schemeClr val="tx1"/>
                </a:solidFill>
                <a:latin typeface="Faktum"/>
              </a:rPr>
              <a:t> gang.</a:t>
            </a:r>
          </a:p>
          <a:p>
            <a:pPr marL="0" indent="0">
              <a:lnSpc>
                <a:spcPts val="1600"/>
              </a:lnSpc>
              <a:buNone/>
            </a:pPr>
            <a:endParaRPr lang="en-US" sz="1200">
              <a:solidFill>
                <a:schemeClr val="tx1"/>
              </a:solidFill>
            </a:endParaRPr>
          </a:p>
          <a:p>
            <a:pPr marL="0" indent="0">
              <a:lnSpc>
                <a:spcPts val="1600"/>
              </a:lnSpc>
              <a:buNone/>
            </a:pPr>
            <a:r>
              <a:rPr lang="en-US" sz="1200" b="1" err="1">
                <a:solidFill>
                  <a:schemeClr val="tx2"/>
                </a:solidFill>
                <a:latin typeface="Faktum"/>
              </a:rPr>
              <a:t>Hvem</a:t>
            </a:r>
            <a:r>
              <a:rPr lang="en-US" sz="1200" b="1">
                <a:solidFill>
                  <a:schemeClr val="tx2"/>
                </a:solidFill>
                <a:latin typeface="Faktum"/>
              </a:rPr>
              <a:t> </a:t>
            </a:r>
            <a:r>
              <a:rPr lang="en-US" sz="1200" b="1" err="1">
                <a:solidFill>
                  <a:schemeClr val="tx2"/>
                </a:solidFill>
                <a:latin typeface="Faktum"/>
              </a:rPr>
              <a:t>vil</a:t>
            </a:r>
            <a:r>
              <a:rPr lang="en-US" sz="1200" b="1">
                <a:solidFill>
                  <a:schemeClr val="tx2"/>
                </a:solidFill>
                <a:latin typeface="Faktum"/>
              </a:rPr>
              <a:t> I gerne tale med </a:t>
            </a:r>
            <a:r>
              <a:rPr lang="en-US" sz="1200" b="1" err="1">
                <a:solidFill>
                  <a:schemeClr val="tx2"/>
                </a:solidFill>
                <a:latin typeface="Faktum"/>
              </a:rPr>
              <a:t>og</a:t>
            </a:r>
            <a:r>
              <a:rPr lang="en-US" sz="1200" b="1">
                <a:solidFill>
                  <a:schemeClr val="tx2"/>
                </a:solidFill>
                <a:latin typeface="Faktum"/>
              </a:rPr>
              <a:t> </a:t>
            </a:r>
            <a:r>
              <a:rPr lang="en-US" sz="1200" b="1" err="1">
                <a:solidFill>
                  <a:schemeClr val="tx2"/>
                </a:solidFill>
                <a:latin typeface="Faktum"/>
              </a:rPr>
              <a:t>til</a:t>
            </a:r>
            <a:r>
              <a:rPr lang="en-US" sz="1200" b="1">
                <a:solidFill>
                  <a:schemeClr val="tx2"/>
                </a:solidFill>
                <a:latin typeface="Faktum"/>
              </a:rPr>
              <a:t>? </a:t>
            </a:r>
            <a:r>
              <a:rPr lang="en-US" sz="1200" err="1">
                <a:solidFill>
                  <a:schemeClr val="tx1"/>
                </a:solidFill>
                <a:latin typeface="Faktum"/>
              </a:rPr>
              <a:t>Tilrettelæg</a:t>
            </a:r>
            <a:r>
              <a:rPr lang="en-US" sz="1200">
                <a:solidFill>
                  <a:schemeClr val="tx1"/>
                </a:solidFill>
                <a:latin typeface="Faktum"/>
              </a:rPr>
              <a:t> </a:t>
            </a:r>
            <a:r>
              <a:rPr lang="en-US" sz="1200" err="1">
                <a:solidFill>
                  <a:schemeClr val="tx1"/>
                </a:solidFill>
                <a:latin typeface="Faktum"/>
              </a:rPr>
              <a:t>jeres</a:t>
            </a:r>
            <a:r>
              <a:rPr lang="en-US" sz="1200">
                <a:solidFill>
                  <a:schemeClr val="tx1"/>
                </a:solidFill>
                <a:latin typeface="Faktum"/>
              </a:rPr>
              <a:t> ESG </a:t>
            </a:r>
            <a:r>
              <a:rPr lang="en-US" sz="1200" err="1">
                <a:solidFill>
                  <a:schemeClr val="tx1"/>
                </a:solidFill>
                <a:latin typeface="Faktum"/>
              </a:rPr>
              <a:t>arbejde</a:t>
            </a:r>
            <a:r>
              <a:rPr lang="en-US" sz="1200">
                <a:solidFill>
                  <a:schemeClr val="tx1"/>
                </a:solidFill>
                <a:latin typeface="Faktum"/>
              </a:rPr>
              <a:t>, </a:t>
            </a:r>
            <a:r>
              <a:rPr lang="en-US" sz="1200" err="1">
                <a:solidFill>
                  <a:schemeClr val="tx1"/>
                </a:solidFill>
                <a:latin typeface="Faktum"/>
              </a:rPr>
              <a:t>så</a:t>
            </a:r>
            <a:r>
              <a:rPr lang="en-US" sz="1200">
                <a:solidFill>
                  <a:schemeClr val="tx1"/>
                </a:solidFill>
                <a:latin typeface="Faktum"/>
              </a:rPr>
              <a:t> det giver </a:t>
            </a:r>
            <a:r>
              <a:rPr lang="en-US" sz="1200" err="1">
                <a:solidFill>
                  <a:schemeClr val="tx1"/>
                </a:solidFill>
                <a:latin typeface="Faktum"/>
              </a:rPr>
              <a:t>mening</a:t>
            </a:r>
            <a:r>
              <a:rPr lang="en-US" sz="1200">
                <a:solidFill>
                  <a:schemeClr val="tx1"/>
                </a:solidFill>
                <a:latin typeface="Faktum"/>
              </a:rPr>
              <a:t> for </a:t>
            </a:r>
            <a:r>
              <a:rPr lang="en-US" sz="1200" err="1">
                <a:solidFill>
                  <a:schemeClr val="tx1"/>
                </a:solidFill>
                <a:latin typeface="Faktum"/>
              </a:rPr>
              <a:t>jer</a:t>
            </a:r>
            <a:r>
              <a:rPr lang="en-US" sz="1200">
                <a:solidFill>
                  <a:schemeClr val="tx1"/>
                </a:solidFill>
                <a:latin typeface="Faktum"/>
              </a:rPr>
              <a:t> </a:t>
            </a:r>
            <a:r>
              <a:rPr lang="en-US" sz="1200" err="1">
                <a:solidFill>
                  <a:schemeClr val="tx1"/>
                </a:solidFill>
                <a:latin typeface="Faktum"/>
              </a:rPr>
              <a:t>og</a:t>
            </a:r>
            <a:r>
              <a:rPr lang="en-US" sz="1200">
                <a:solidFill>
                  <a:schemeClr val="tx1"/>
                </a:solidFill>
                <a:latin typeface="Faktum"/>
              </a:rPr>
              <a:t> </a:t>
            </a:r>
            <a:r>
              <a:rPr lang="en-US" sz="1200" err="1">
                <a:solidFill>
                  <a:schemeClr val="tx1"/>
                </a:solidFill>
                <a:latin typeface="Faktum"/>
              </a:rPr>
              <a:t>afspejler</a:t>
            </a:r>
            <a:r>
              <a:rPr lang="en-US" sz="1200">
                <a:solidFill>
                  <a:schemeClr val="tx1"/>
                </a:solidFill>
                <a:latin typeface="Faktum"/>
              </a:rPr>
              <a:t> </a:t>
            </a:r>
            <a:r>
              <a:rPr lang="en-US" sz="1200" err="1">
                <a:solidFill>
                  <a:schemeClr val="tx1"/>
                </a:solidFill>
                <a:latin typeface="Faktum"/>
              </a:rPr>
              <a:t>tendenser</a:t>
            </a:r>
            <a:r>
              <a:rPr lang="en-US" sz="1200">
                <a:solidFill>
                  <a:schemeClr val="tx1"/>
                </a:solidFill>
                <a:latin typeface="Faktum"/>
              </a:rPr>
              <a:t> I det marked, I </a:t>
            </a:r>
            <a:r>
              <a:rPr lang="en-US" sz="1200" err="1">
                <a:solidFill>
                  <a:schemeClr val="tx1"/>
                </a:solidFill>
                <a:latin typeface="Faktum"/>
              </a:rPr>
              <a:t>opererer</a:t>
            </a:r>
            <a:r>
              <a:rPr lang="en-US" sz="1200">
                <a:solidFill>
                  <a:schemeClr val="tx1"/>
                </a:solidFill>
                <a:latin typeface="Faktum"/>
              </a:rPr>
              <a:t> I. </a:t>
            </a:r>
            <a:r>
              <a:rPr lang="en-US" sz="1200" err="1">
                <a:solidFill>
                  <a:schemeClr val="tx1"/>
                </a:solidFill>
                <a:latin typeface="Faktum"/>
              </a:rPr>
              <a:t>Sørg</a:t>
            </a:r>
            <a:r>
              <a:rPr lang="en-US" sz="1200">
                <a:solidFill>
                  <a:schemeClr val="tx1"/>
                </a:solidFill>
                <a:latin typeface="Faktum"/>
              </a:rPr>
              <a:t> for at </a:t>
            </a:r>
            <a:r>
              <a:rPr lang="en-US" sz="1200" err="1">
                <a:solidFill>
                  <a:schemeClr val="tx1"/>
                </a:solidFill>
                <a:latin typeface="Faktum"/>
              </a:rPr>
              <a:t>kunne</a:t>
            </a:r>
            <a:r>
              <a:rPr lang="en-US" sz="1200">
                <a:solidFill>
                  <a:schemeClr val="tx1"/>
                </a:solidFill>
                <a:latin typeface="Faktum"/>
              </a:rPr>
              <a:t> </a:t>
            </a:r>
            <a:r>
              <a:rPr lang="en-US" sz="1200" err="1">
                <a:solidFill>
                  <a:schemeClr val="tx1"/>
                </a:solidFill>
                <a:latin typeface="Faktum"/>
              </a:rPr>
              <a:t>dokumentere</a:t>
            </a:r>
            <a:r>
              <a:rPr lang="en-US" sz="1200">
                <a:solidFill>
                  <a:schemeClr val="tx1"/>
                </a:solidFill>
                <a:latin typeface="Faktum"/>
              </a:rPr>
              <a:t> det </a:t>
            </a:r>
            <a:r>
              <a:rPr lang="en-US" sz="1200" err="1">
                <a:solidFill>
                  <a:schemeClr val="tx1"/>
                </a:solidFill>
                <a:latin typeface="Faktum"/>
              </a:rPr>
              <a:t>gode</a:t>
            </a:r>
            <a:r>
              <a:rPr lang="en-US" sz="1200">
                <a:solidFill>
                  <a:schemeClr val="tx1"/>
                </a:solidFill>
                <a:latin typeface="Faktum"/>
              </a:rPr>
              <a:t> </a:t>
            </a:r>
            <a:r>
              <a:rPr lang="en-US" sz="1200" err="1">
                <a:solidFill>
                  <a:schemeClr val="tx1"/>
                </a:solidFill>
                <a:latin typeface="Faktum"/>
              </a:rPr>
              <a:t>arbejde</a:t>
            </a:r>
            <a:r>
              <a:rPr lang="en-US" sz="1200">
                <a:solidFill>
                  <a:schemeClr val="tx1"/>
                </a:solidFill>
                <a:latin typeface="Faktum"/>
              </a:rPr>
              <a:t> med data. </a:t>
            </a:r>
          </a:p>
          <a:p>
            <a:pPr marL="0" indent="0">
              <a:lnSpc>
                <a:spcPts val="1500"/>
              </a:lnSpc>
              <a:buNone/>
            </a:pPr>
            <a:endParaRPr lang="en-US" sz="1100">
              <a:solidFill>
                <a:schemeClr val="tx2"/>
              </a:solidFill>
              <a:latin typeface="Faktum"/>
            </a:endParaRPr>
          </a:p>
          <a:p>
            <a:pPr marL="0" indent="0">
              <a:lnSpc>
                <a:spcPts val="1500"/>
              </a:lnSpc>
              <a:buNone/>
            </a:pPr>
            <a:endParaRPr lang="en-US" sz="1100"/>
          </a:p>
          <a:p>
            <a:pPr marL="0" indent="0">
              <a:lnSpc>
                <a:spcPts val="1500"/>
              </a:lnSpc>
              <a:buNone/>
            </a:pPr>
            <a:endParaRPr lang="da-DK" sz="1100"/>
          </a:p>
        </p:txBody>
      </p:sp>
      <p:pic>
        <p:nvPicPr>
          <p:cNvPr id="8" name="Graphic 6" descr="Forstørrelsesglas kontur">
            <a:extLst>
              <a:ext uri="{FF2B5EF4-FFF2-40B4-BE49-F238E27FC236}">
                <a16:creationId xmlns:a16="http://schemas.microsoft.com/office/drawing/2014/main" id="{3C6CAA7B-F734-F7F3-4E95-C07053C69D5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15197" y="1782693"/>
            <a:ext cx="609600" cy="609600"/>
          </a:xfrm>
          <a:prstGeom prst="rect">
            <a:avLst/>
          </a:prstGeom>
        </p:spPr>
      </p:pic>
      <p:pic>
        <p:nvPicPr>
          <p:cNvPr id="9" name="Graphic 8" descr="Bullseye kontur">
            <a:extLst>
              <a:ext uri="{FF2B5EF4-FFF2-40B4-BE49-F238E27FC236}">
                <a16:creationId xmlns:a16="http://schemas.microsoft.com/office/drawing/2014/main" id="{D78FC689-208A-5FFC-BB36-B38D2D2B0E5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15197" y="2778316"/>
            <a:ext cx="566057" cy="566057"/>
          </a:xfrm>
          <a:prstGeom prst="rect">
            <a:avLst/>
          </a:prstGeom>
        </p:spPr>
      </p:pic>
      <p:pic>
        <p:nvPicPr>
          <p:cNvPr id="10" name="Graphic 11" descr="Chat kontur">
            <a:extLst>
              <a:ext uri="{FF2B5EF4-FFF2-40B4-BE49-F238E27FC236}">
                <a16:creationId xmlns:a16="http://schemas.microsoft.com/office/drawing/2014/main" id="{0EBA93A0-60F6-B354-9335-3AD99706DB40}"/>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15197" y="3730396"/>
            <a:ext cx="566057" cy="566057"/>
          </a:xfrm>
          <a:prstGeom prst="rect">
            <a:avLst/>
          </a:prstGeom>
        </p:spPr>
      </p:pic>
    </p:spTree>
    <p:extLst>
      <p:ext uri="{BB962C8B-B14F-4D97-AF65-F5344CB8AC3E}">
        <p14:creationId xmlns:p14="http://schemas.microsoft.com/office/powerpoint/2010/main" val="4000197622"/>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79D5A34-C7D7-A9A8-748A-83CDAE4953A6}"/>
              </a:ext>
            </a:extLst>
          </p:cNvPr>
          <p:cNvSpPr>
            <a:spLocks noGrp="1"/>
          </p:cNvSpPr>
          <p:nvPr>
            <p:ph type="dt" sz="half" idx="10"/>
          </p:nvPr>
        </p:nvSpPr>
        <p:spPr/>
        <p:txBody>
          <a:bodyPr/>
          <a:lstStyle/>
          <a:p>
            <a:pPr>
              <a:defRPr/>
            </a:pPr>
            <a:fld id="{51BB634E-3CCC-6645-A71D-5A1711960C3F}" type="datetime2">
              <a:rPr lang="da-DK" noProof="0" smtClean="0"/>
              <a:pPr>
                <a:defRPr/>
              </a:pPr>
              <a:t>19. juni 2025</a:t>
            </a:fld>
            <a:endParaRPr lang="da-DK" noProof="0"/>
          </a:p>
        </p:txBody>
      </p:sp>
      <p:sp>
        <p:nvSpPr>
          <p:cNvPr id="3" name="Pladsholder til sidefod 2">
            <a:extLst>
              <a:ext uri="{FF2B5EF4-FFF2-40B4-BE49-F238E27FC236}">
                <a16:creationId xmlns:a16="http://schemas.microsoft.com/office/drawing/2014/main" id="{BBE708D5-374A-9D62-28E9-37A0FF2C62B3}"/>
              </a:ext>
            </a:extLst>
          </p:cNvPr>
          <p:cNvSpPr>
            <a:spLocks noGrp="1"/>
          </p:cNvSpPr>
          <p:nvPr>
            <p:ph type="ftr" sz="quarter" idx="11"/>
          </p:nvPr>
        </p:nvSpPr>
        <p:spPr/>
        <p:txBody>
          <a:bodyPr/>
          <a:lstStyle/>
          <a:p>
            <a:pPr>
              <a:defRPr/>
            </a:pPr>
            <a:endParaRPr lang="da-DK" noProof="0"/>
          </a:p>
        </p:txBody>
      </p:sp>
      <p:sp>
        <p:nvSpPr>
          <p:cNvPr id="4" name="Pladsholder til slidenummer 3">
            <a:extLst>
              <a:ext uri="{FF2B5EF4-FFF2-40B4-BE49-F238E27FC236}">
                <a16:creationId xmlns:a16="http://schemas.microsoft.com/office/drawing/2014/main" id="{436B8949-B790-FC38-9849-E64787330EC0}"/>
              </a:ext>
            </a:extLst>
          </p:cNvPr>
          <p:cNvSpPr>
            <a:spLocks noGrp="1"/>
          </p:cNvSpPr>
          <p:nvPr>
            <p:ph type="sldNum" sz="quarter" idx="12"/>
          </p:nvPr>
        </p:nvSpPr>
        <p:spPr/>
        <p:txBody>
          <a:bodyPr/>
          <a:lstStyle/>
          <a:p>
            <a:fld id="{0F35BBE3-FBE0-4A68-BD0C-A9A7746FB9AE}" type="slidenum">
              <a:rPr lang="da-DK" altLang="da-DK" noProof="0" smtClean="0"/>
              <a:pPr/>
              <a:t>9</a:t>
            </a:fld>
            <a:endParaRPr lang="da-DK" altLang="da-DK" noProof="0"/>
          </a:p>
        </p:txBody>
      </p:sp>
      <p:sp>
        <p:nvSpPr>
          <p:cNvPr id="10" name="Pladsholder til billede 9">
            <a:extLst>
              <a:ext uri="{FF2B5EF4-FFF2-40B4-BE49-F238E27FC236}">
                <a16:creationId xmlns:a16="http://schemas.microsoft.com/office/drawing/2014/main" id="{A3040F9C-9786-A7E1-0D9B-70EE2CD9BB1E}"/>
              </a:ext>
            </a:extLst>
          </p:cNvPr>
          <p:cNvSpPr>
            <a:spLocks noGrp="1"/>
          </p:cNvSpPr>
          <p:nvPr>
            <p:ph type="pic" sz="quarter" idx="17"/>
          </p:nvPr>
        </p:nvSpPr>
        <p:spPr>
          <a:xfrm>
            <a:off x="-2011768" y="0"/>
            <a:ext cx="4556760" cy="5143500"/>
          </a:xfrm>
          <a:solidFill>
            <a:schemeClr val="accent3"/>
          </a:solidFill>
        </p:spPr>
        <p:txBody>
          <a:bodyPr/>
          <a:lstStyle/>
          <a:p>
            <a:endParaRPr lang="da-DK"/>
          </a:p>
        </p:txBody>
      </p:sp>
      <p:sp>
        <p:nvSpPr>
          <p:cNvPr id="11" name="Pladsholder til indhold 10">
            <a:extLst>
              <a:ext uri="{FF2B5EF4-FFF2-40B4-BE49-F238E27FC236}">
                <a16:creationId xmlns:a16="http://schemas.microsoft.com/office/drawing/2014/main" id="{EC156CA4-97CB-45F4-508B-66D1983B4477}"/>
              </a:ext>
            </a:extLst>
          </p:cNvPr>
          <p:cNvSpPr>
            <a:spLocks noGrp="1"/>
          </p:cNvSpPr>
          <p:nvPr>
            <p:ph sz="half" idx="18"/>
          </p:nvPr>
        </p:nvSpPr>
        <p:spPr>
          <a:xfrm>
            <a:off x="2991621" y="1597306"/>
            <a:ext cx="5285549" cy="3259302"/>
          </a:xfrm>
        </p:spPr>
        <p:txBody>
          <a:bodyPr/>
          <a:lstStyle/>
          <a:p>
            <a:pPr marL="36000" indent="0">
              <a:buNone/>
            </a:pPr>
            <a:r>
              <a:rPr lang="da-DK"/>
              <a:t>Har I brug for hjælp til at: </a:t>
            </a:r>
          </a:p>
          <a:p>
            <a:pPr marL="36000" indent="0">
              <a:buNone/>
            </a:pPr>
            <a:endParaRPr lang="da-DK"/>
          </a:p>
          <a:p>
            <a:r>
              <a:rPr lang="da-DK"/>
              <a:t>Indsamle data og afklare, hvilke datapunkter der er væsentlige for jeres branche og virksomhed – vi kan hjælpe med en skræddersyet datapakke og skabelon, der passer til jeres ambitioner og forudsætninger</a:t>
            </a:r>
          </a:p>
          <a:p>
            <a:r>
              <a:rPr lang="da-DK"/>
              <a:t>Arbejde aktivt og strategisk med ESG-data, sætte målsætninger og udarbejde handleplaner, der adresserer de negative påvirkninger</a:t>
            </a:r>
          </a:p>
          <a:p>
            <a:r>
              <a:rPr lang="da-DK"/>
              <a:t>Oversætte jeres resultater fra dobbeltvæsentlighedsanalysen til udvalgte, relevante datapunkter med udgangspunkt i </a:t>
            </a:r>
            <a:r>
              <a:rPr lang="da-DK" err="1"/>
              <a:t>VSME’en</a:t>
            </a:r>
            <a:r>
              <a:rPr lang="da-DK"/>
              <a:t> og jeres branche</a:t>
            </a:r>
          </a:p>
          <a:p>
            <a:pPr marL="36000" indent="0">
              <a:buNone/>
            </a:pPr>
            <a:endParaRPr lang="da-DK"/>
          </a:p>
          <a:p>
            <a:pPr marL="36000" indent="0">
              <a:buNone/>
            </a:pPr>
            <a:endParaRPr lang="da-DK"/>
          </a:p>
        </p:txBody>
      </p:sp>
      <p:sp>
        <p:nvSpPr>
          <p:cNvPr id="9" name="Titel 8">
            <a:extLst>
              <a:ext uri="{FF2B5EF4-FFF2-40B4-BE49-F238E27FC236}">
                <a16:creationId xmlns:a16="http://schemas.microsoft.com/office/drawing/2014/main" id="{C4B52118-7902-4D37-11F0-96F6B857B187}"/>
              </a:ext>
            </a:extLst>
          </p:cNvPr>
          <p:cNvSpPr>
            <a:spLocks noGrp="1"/>
          </p:cNvSpPr>
          <p:nvPr>
            <p:ph type="title"/>
          </p:nvPr>
        </p:nvSpPr>
        <p:spPr>
          <a:xfrm>
            <a:off x="2991621" y="562468"/>
            <a:ext cx="5285549" cy="804320"/>
          </a:xfrm>
        </p:spPr>
        <p:txBody>
          <a:bodyPr/>
          <a:lstStyle/>
          <a:p>
            <a:r>
              <a:rPr lang="da-DK"/>
              <a:t>Rapportér på ESG </a:t>
            </a:r>
            <a:br>
              <a:rPr lang="da-DK"/>
            </a:br>
            <a:r>
              <a:rPr lang="da-DK"/>
              <a:t>– og brug det strategisk</a:t>
            </a:r>
          </a:p>
        </p:txBody>
      </p:sp>
    </p:spTree>
    <p:extLst>
      <p:ext uri="{BB962C8B-B14F-4D97-AF65-F5344CB8AC3E}">
        <p14:creationId xmlns:p14="http://schemas.microsoft.com/office/powerpoint/2010/main" val="3009526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M theme 25">
  <a:themeElements>
    <a:clrScheme name="VM colour theme 25">
      <a:dk1>
        <a:srgbClr val="000000"/>
      </a:dk1>
      <a:lt1>
        <a:srgbClr val="FEFFFF"/>
      </a:lt1>
      <a:dk2>
        <a:srgbClr val="24148D"/>
      </a:dk2>
      <a:lt2>
        <a:srgbClr val="ECECEC"/>
      </a:lt2>
      <a:accent1>
        <a:srgbClr val="4D87F3"/>
      </a:accent1>
      <a:accent2>
        <a:srgbClr val="02EC55"/>
      </a:accent2>
      <a:accent3>
        <a:srgbClr val="C5E7F1"/>
      </a:accent3>
      <a:accent4>
        <a:srgbClr val="CA87BF"/>
      </a:accent4>
      <a:accent5>
        <a:srgbClr val="059578"/>
      </a:accent5>
      <a:accent6>
        <a:srgbClr val="1E555C"/>
      </a:accent6>
      <a:hlink>
        <a:srgbClr val="4D87F3"/>
      </a:hlink>
      <a:folHlink>
        <a:srgbClr val="059578"/>
      </a:folHlink>
    </a:clrScheme>
    <a:fontScheme name="Test">
      <a:majorFont>
        <a:latin typeface="Faktum Bold"/>
        <a:ea typeface=""/>
        <a:cs typeface=""/>
      </a:majorFont>
      <a:minorFont>
        <a:latin typeface="Faktum"/>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8E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90000" rtlCol="0">
        <a:noAutofit/>
      </a:bodyPr>
      <a:lstStyle>
        <a:defPPr marL="0" indent="-180000" algn="l">
          <a:lnSpc>
            <a:spcPct val="110000"/>
          </a:lnSpc>
          <a:spcBef>
            <a:spcPts val="600"/>
          </a:spcBef>
          <a:defRPr sz="1200" dirty="0" err="1" smtClean="0">
            <a:solidFill>
              <a:srgbClr val="22323F"/>
            </a:solidFill>
            <a:latin typeface="Faktum" panose="020B0604020202020204" charset="0"/>
            <a:cs typeface="Faktum" panose="020B0604020202020204" charset="0"/>
          </a:defRPr>
        </a:defPPr>
      </a:lstStyle>
    </a:txDef>
  </a:objectDefaults>
  <a:extraClrSchemeLst/>
  <a:extLst>
    <a:ext uri="{05A4C25C-085E-4340-85A3-A5531E510DB2}">
      <thm15:themeFamily xmlns:thm15="http://schemas.microsoft.com/office/thememl/2012/main" name="Skabelon 2025 DK 01 test" id="{1792B1D1-A297-5147-B060-E96ECA267F94}" vid="{290C84D2-1D2E-4941-B249-A39DCCCBA1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2A1862722665548B64FF5F12CF213D3" ma:contentTypeVersion="27" ma:contentTypeDescription="Opret et nyt dokument." ma:contentTypeScope="" ma:versionID="68b53831ba21f3c40ee0588f31119e61">
  <xsd:schema xmlns:xsd="http://www.w3.org/2001/XMLSchema" xmlns:xs="http://www.w3.org/2001/XMLSchema" xmlns:p="http://schemas.microsoft.com/office/2006/metadata/properties" xmlns:ns1="http://schemas.microsoft.com/sharepoint/v3" xmlns:ns2="04c31aa7-66d2-425a-9fd3-622a233216ae" xmlns:ns3="57e246f5-a181-4ddd-bcfa-8f2bd33c0c9c" targetNamespace="http://schemas.microsoft.com/office/2006/metadata/properties" ma:root="true" ma:fieldsID="51d18920fb179deccde68daceea52a3e" ns1:_="" ns2:_="" ns3:_="">
    <xsd:import namespace="http://schemas.microsoft.com/sharepoint/v3"/>
    <xsd:import namespace="04c31aa7-66d2-425a-9fd3-622a233216ae"/>
    <xsd:import namespace="57e246f5-a181-4ddd-bcfa-8f2bd33c0c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a56bbc5c836a42278008d9636c3a6588" minOccurs="0"/>
                <xsd:element ref="ns2:Test_ContainsTools" minOccurs="0"/>
                <xsd:element ref="ns2:ShortDescription" minOccurs="0"/>
                <xsd:element ref="ns2:Subjects" minOccurs="0"/>
                <xsd:element ref="ns2:Tool_x002f_background_x002f_legisl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Egenskaber for Unified Compliance Policy" ma:hidden="true" ma:internalName="_ip_UnifiedCompliancePolicyProperties">
      <xsd:simpleType>
        <xsd:restriction base="dms:Note"/>
      </xsd:simpleType>
    </xsd:element>
    <xsd:element name="_ip_UnifiedCompliancePolicyUIAction" ma:index="19"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c31aa7-66d2-425a-9fd3-622a233216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Billedmærker" ma:readOnly="false" ma:fieldId="{5cf76f15-5ced-4ddc-b409-7134ff3c332f}" ma:taxonomyMulti="true" ma:sspId="fcff2bff-98dc-460d-973e-03f7511429f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a56bbc5c836a42278008d9636c3a6588" ma:index="29" nillable="true" ma:taxonomy="true" ma:internalName="a56bbc5c836a42278008d9636c3a6588" ma:taxonomyFieldName="Department" ma:displayName="Test_Department" ma:default="" ma:fieldId="{a56bbc5c-836a-4227-8008-d9636c3a6588}" ma:sspId="fcff2bff-98dc-460d-973e-03f7511429f0" ma:termSetId="8ed8c9ea-7052-4c1d-a4d7-b9c10bffea6f" ma:anchorId="00000000-0000-0000-0000-000000000000" ma:open="false" ma:isKeyword="false">
      <xsd:complexType>
        <xsd:sequence>
          <xsd:element ref="pc:Terms" minOccurs="0" maxOccurs="1"/>
        </xsd:sequence>
      </xsd:complexType>
    </xsd:element>
    <xsd:element name="Test_ContainsTools" ma:index="30" nillable="true" ma:displayName="Test_Contains Tools" ma:default="1" ma:format="Dropdown" ma:internalName="Test_ContainsTools">
      <xsd:simpleType>
        <xsd:restriction base="dms:Boolean"/>
      </xsd:simpleType>
    </xsd:element>
    <xsd:element name="ShortDescription" ma:index="31" nillable="true" ma:displayName="Test_Short Description" ma:description="Please help your colleague by describing your tool" ma:format="Dropdown" ma:internalName="ShortDescription">
      <xsd:simpleType>
        <xsd:restriction base="dms:Note">
          <xsd:maxLength value="255"/>
        </xsd:restriction>
      </xsd:simpleType>
    </xsd:element>
    <xsd:element name="Subjects" ma:index="32" nillable="true" ma:displayName="Test_Subjects" ma:format="Dropdown" ma:internalName="Subjects">
      <xsd:complexType>
        <xsd:complexContent>
          <xsd:extension base="dms:MultiChoice">
            <xsd:sequence>
              <xsd:element name="Value" maxOccurs="unbounded" minOccurs="0" nillable="true">
                <xsd:simpleType>
                  <xsd:restriction base="dms:Choice">
                    <xsd:enumeration value="ESG"/>
                    <xsd:enumeration value="Impact assessment"/>
                    <xsd:enumeration value="Regulation"/>
                    <xsd:enumeration value="Internal infrastructure"/>
                  </xsd:restriction>
                </xsd:simpleType>
              </xsd:element>
            </xsd:sequence>
          </xsd:extension>
        </xsd:complexContent>
      </xsd:complexType>
    </xsd:element>
    <xsd:element name="Tool_x002f_background_x002f_legislation" ma:index="33" nillable="true" ma:displayName="Test_Tool/background/legislation" ma:format="Dropdown" ma:internalName="Tool_x002f_background_x002f_legislation">
      <xsd:simpleType>
        <xsd:restriction base="dms:Choice">
          <xsd:enumeration value="Tool"/>
          <xsd:enumeration value="Background"/>
          <xsd:enumeration value="Legislation"/>
          <xsd:enumeration value="Internal instruction"/>
          <xsd:enumeration value="Official guidelines"/>
          <xsd:enumeration value="Documentation"/>
        </xsd:restriction>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e246f5-a181-4ddd-bcfa-8f2bd33c0c9c" elementFormDefault="qualified">
    <xsd:import namespace="http://schemas.microsoft.com/office/2006/documentManagement/types"/>
    <xsd:import namespace="http://schemas.microsoft.com/office/infopath/2007/PartnerControls"/>
    <xsd:element name="SharedWithUsers" ma:index="2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t med detaljer" ma:internalName="SharedWithDetails" ma:readOnly="true">
      <xsd:simpleType>
        <xsd:restriction base="dms:Note">
          <xsd:maxLength value="255"/>
        </xsd:restriction>
      </xsd:simpleType>
    </xsd:element>
    <xsd:element name="TaxCatchAll" ma:index="25" nillable="true" ma:displayName="Taxonomy Catch All Column" ma:hidden="true" ma:list="{4651abdf-1673-48e2-821d-f5cd0b68c3fe}" ma:internalName="TaxCatchAll" ma:showField="CatchAllData" ma:web="57e246f5-a181-4ddd-bcfa-8f2bd33c0c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7e246f5-a181-4ddd-bcfa-8f2bd33c0c9c" xsi:nil="true"/>
    <Subjects xmlns="04c31aa7-66d2-425a-9fd3-622a233216ae" xsi:nil="true"/>
    <_ip_UnifiedCompliancePolicyUIAction xmlns="http://schemas.microsoft.com/sharepoint/v3" xsi:nil="true"/>
    <lcf76f155ced4ddcb4097134ff3c332f xmlns="04c31aa7-66d2-425a-9fd3-622a233216ae">
      <Terms xmlns="http://schemas.microsoft.com/office/infopath/2007/PartnerControls"/>
    </lcf76f155ced4ddcb4097134ff3c332f>
    <ShortDescription xmlns="04c31aa7-66d2-425a-9fd3-622a233216ae" xsi:nil="true"/>
    <Tool_x002f_background_x002f_legislation xmlns="04c31aa7-66d2-425a-9fd3-622a233216ae" xsi:nil="true"/>
    <a56bbc5c836a42278008d9636c3a6588 xmlns="04c31aa7-66d2-425a-9fd3-622a233216ae">
      <Terms xmlns="http://schemas.microsoft.com/office/infopath/2007/PartnerControls"/>
    </a56bbc5c836a42278008d9636c3a6588>
    <_ip_UnifiedCompliancePolicyProperties xmlns="http://schemas.microsoft.com/sharepoint/v3" xsi:nil="true"/>
    <Test_ContainsTools xmlns="04c31aa7-66d2-425a-9fd3-622a233216ae">true</Test_ContainsTo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0FBB02-5037-457C-8F9A-83ABCE91996B}">
  <ds:schemaRefs>
    <ds:schemaRef ds:uri="04c31aa7-66d2-425a-9fd3-622a233216ae"/>
    <ds:schemaRef ds:uri="57e246f5-a181-4ddd-bcfa-8f2bd33c0c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002775B-5998-49CF-941C-174DD94C0CAC}">
  <ds:schemaRefs>
    <ds:schemaRef ds:uri="04c31aa7-66d2-425a-9fd3-622a233216ae"/>
    <ds:schemaRef ds:uri="57e246f5-a181-4ddd-bcfa-8f2bd33c0c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58C993E-EF48-43CD-8B77-A6403AF9969C}">
  <ds:schemaRefs>
    <ds:schemaRef ds:uri="http://schemas.microsoft.com/sharepoint/v3/contenttype/forms"/>
  </ds:schemaRefs>
</ds:datastoreItem>
</file>

<file path=docMetadata/LabelInfo.xml><?xml version="1.0" encoding="utf-8"?>
<clbl:labelList xmlns:clbl="http://schemas.microsoft.com/office/2020/mipLabelMetadata">
  <clbl:label id="{f1b8f2ce-0142-4f44-a9c4-740ebcc2b4c9}" enabled="1" method="Standard" siteId="{4b275c45-50e2-4a26-8792-73ca62c33bc5}" removed="0"/>
</clbl:labelList>
</file>

<file path=docProps/app.xml><?xml version="1.0" encoding="utf-8"?>
<Properties xmlns="http://schemas.openxmlformats.org/officeDocument/2006/extended-properties" xmlns:vt="http://schemas.openxmlformats.org/officeDocument/2006/docPropsVTypes">
  <Template>Skabelon 2025 DK 02</Template>
  <Application>Microsoft Office PowerPoint</Application>
  <PresentationFormat>On-screen Show (16:9)</PresentationFormat>
  <Slides>10</Slides>
  <Notes>2</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VM theme 25</vt:lpstr>
      <vt:lpstr>Har du styr på dine ESG-data?  VSME'en som udgangspunkt for rapportering</vt:lpstr>
      <vt:lpstr>Er din virksomhed ESG-klar?</vt:lpstr>
      <vt:lpstr>Hvad er VSME-standarden,  og hvorfor give den mening at anvende?</vt:lpstr>
      <vt:lpstr>Hvem er VSME’en relevant for?</vt:lpstr>
      <vt:lpstr>Omnibus gør VSME relevant for flere virksomheder</vt:lpstr>
      <vt:lpstr>De to moduler i VSME-standarden</vt:lpstr>
      <vt:lpstr>3 hurtige gevinster ved frivillig rapportering</vt:lpstr>
      <vt:lpstr>Hvorfor gå længere end VSME’en foreskriver?</vt:lpstr>
      <vt:lpstr>Rapportér på ESG  – og brug det strategisk</vt:lpstr>
      <vt:lpstr>Tak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Astrid Kirk Øxenvad</dc:creator>
  <cp:keywords/>
  <dc:description/>
  <cp:revision>1</cp:revision>
  <dcterms:created xsi:type="dcterms:W3CDTF">2025-06-16T10:54:00Z</dcterms:created>
  <dcterms:modified xsi:type="dcterms:W3CDTF">2025-06-19T07:58:29Z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adba63f8-ec31-43d9-b4c5-d94f104f52b7</vt:lpwstr>
  </property>
  <property fmtid="{D5CDD505-2E9C-101B-9397-08002B2CF9AE}" pid="3" name="MediaServiceImageTags">
    <vt:lpwstr/>
  </property>
  <property fmtid="{D5CDD505-2E9C-101B-9397-08002B2CF9AE}" pid="4" name="MSIP_Label_f1b8f2ce-0142-4f44-a9c4-740ebcc2b4c9_ActionId">
    <vt:lpwstr>bfca148b-e040-4f60-bc90-79eb24ffaa24</vt:lpwstr>
  </property>
  <property fmtid="{D5CDD505-2E9C-101B-9397-08002B2CF9AE}" pid="5" name="MSIP_Label_f1b8f2ce-0142-4f44-a9c4-740ebcc2b4c9_Enabled">
    <vt:lpwstr>true</vt:lpwstr>
  </property>
  <property fmtid="{D5CDD505-2E9C-101B-9397-08002B2CF9AE}" pid="6" name="MSIP_Label_f1b8f2ce-0142-4f44-a9c4-740ebcc2b4c9_SetDate">
    <vt:lpwstr>2023-11-09T08:59:39Z</vt:lpwstr>
  </property>
  <property fmtid="{D5CDD505-2E9C-101B-9397-08002B2CF9AE}" pid="7" name="MSIP_Label_f1b8f2ce-0142-4f44-a9c4-740ebcc2b4c9_SiteId">
    <vt:lpwstr>4b275c45-50e2-4a26-8792-73ca62c33bc5</vt:lpwstr>
  </property>
  <property fmtid="{D5CDD505-2E9C-101B-9397-08002B2CF9AE}" pid="8" name="MSIP_Label_f1b8f2ce-0142-4f44-a9c4-740ebcc2b4c9_Name">
    <vt:lpwstr>General</vt:lpwstr>
  </property>
  <property fmtid="{D5CDD505-2E9C-101B-9397-08002B2CF9AE}" pid="9" name="MSIP_Label_f1b8f2ce-0142-4f44-a9c4-740ebcc2b4c9_Method">
    <vt:lpwstr>Standard</vt:lpwstr>
  </property>
  <property fmtid="{D5CDD505-2E9C-101B-9397-08002B2CF9AE}" pid="10" name="MSIP_Label_f1b8f2ce-0142-4f44-a9c4-740ebcc2b4c9_ContentBits">
    <vt:lpwstr>0</vt:lpwstr>
  </property>
  <property fmtid="{D5CDD505-2E9C-101B-9397-08002B2CF9AE}" pid="11" name="ContentTypeId">
    <vt:lpwstr>0x010100E2A1862722665548B64FF5F12CF213D3</vt:lpwstr>
  </property>
  <property fmtid="{D5CDD505-2E9C-101B-9397-08002B2CF9AE}" pid="12" name="Department">
    <vt:lpwstr/>
  </property>
</Properties>
</file>